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1430000" cy="1143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36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49" autoAdjust="0"/>
    <p:restoredTop sz="94660"/>
  </p:normalViewPr>
  <p:slideViewPr>
    <p:cSldViewPr snapToGrid="0" showGuides="1">
      <p:cViewPr>
        <p:scale>
          <a:sx n="46" d="100"/>
          <a:sy n="46" d="100"/>
        </p:scale>
        <p:origin x="1472" y="-216"/>
      </p:cViewPr>
      <p:guideLst>
        <p:guide orient="horz" pos="3600"/>
        <p:guide pos="36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EU Councill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076662" y="3745585"/>
            <a:ext cx="6917634" cy="7556505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135000"/>
              </a:lnSpc>
              <a:defRPr sz="35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your text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076662" y="12881113"/>
            <a:ext cx="6917633" cy="65598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5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indent="0" algn="ctr">
              <a:buNone/>
              <a:defRPr sz="2500"/>
            </a:lvl2pPr>
            <a:lvl3pPr marL="1143000" indent="0" algn="ctr">
              <a:buNone/>
              <a:defRPr sz="2250"/>
            </a:lvl3pPr>
            <a:lvl4pPr marL="1714500" indent="0" algn="ctr">
              <a:buNone/>
              <a:defRPr sz="2000"/>
            </a:lvl4pPr>
            <a:lvl5pPr marL="2286000" indent="0" algn="ctr">
              <a:buNone/>
              <a:defRPr sz="2000"/>
            </a:lvl5pPr>
            <a:lvl6pPr marL="2857500" indent="0" algn="ctr">
              <a:buNone/>
              <a:defRPr sz="2000"/>
            </a:lvl6pPr>
            <a:lvl7pPr marL="3429000" indent="0" algn="ctr">
              <a:buNone/>
              <a:defRPr sz="2000"/>
            </a:lvl7pPr>
            <a:lvl8pPr marL="4000500" indent="0" algn="ctr">
              <a:buNone/>
              <a:defRPr sz="2000"/>
            </a:lvl8pPr>
            <a:lvl9pPr marL="4572000" indent="0" algn="ctr">
              <a:buNone/>
              <a:defRPr sz="2000"/>
            </a:lvl9pPr>
          </a:lstStyle>
          <a:p>
            <a:r>
              <a:rPr lang="en-US" dirty="0"/>
              <a:t>Name Surname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B7CCB3D1-3A7B-571D-6221-170F4DF7C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76604" y="2483148"/>
            <a:ext cx="1085978" cy="945852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5B1717F9-BEAE-D7B2-707E-264ABCB13A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176604" y="11618675"/>
            <a:ext cx="1085978" cy="945852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8A84A0E-389F-8643-E6AA-E4216566CBA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76662" y="13551275"/>
            <a:ext cx="6917633" cy="6559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71500" indent="0">
              <a:buNone/>
              <a:defRPr sz="32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0">
              <a:buNone/>
              <a:defRPr sz="32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0">
              <a:buNone/>
              <a:defRPr sz="32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indent="0">
              <a:buNone/>
              <a:defRPr sz="32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Function</a:t>
            </a:r>
            <a:endParaRPr lang="en-BE" dirty="0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A4DF94B-4BDC-C418-985D-49ADD3FA2FD9}"/>
              </a:ext>
            </a:extLst>
          </p:cNvPr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-46297" y="5034989"/>
            <a:ext cx="5101456" cy="7308000"/>
          </a:xfrm>
          <a:custGeom>
            <a:avLst/>
            <a:gdLst>
              <a:gd name="connsiteX0" fmla="*/ 2645241 w 5169454"/>
              <a:gd name="connsiteY0" fmla="*/ 0 h 7392417"/>
              <a:gd name="connsiteX1" fmla="*/ 5169454 w 5169454"/>
              <a:gd name="connsiteY1" fmla="*/ 3696208 h 7392417"/>
              <a:gd name="connsiteX2" fmla="*/ 2645241 w 5169454"/>
              <a:gd name="connsiteY2" fmla="*/ 7392417 h 7392417"/>
              <a:gd name="connsiteX3" fmla="*/ 0 w 5169454"/>
              <a:gd name="connsiteY3" fmla="*/ 3696208 h 7392417"/>
              <a:gd name="connsiteX4" fmla="*/ 2645241 w 5169454"/>
              <a:gd name="connsiteY4" fmla="*/ 0 h 7392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69454" h="7392417">
                <a:moveTo>
                  <a:pt x="2645241" y="0"/>
                </a:moveTo>
                <a:cubicBezTo>
                  <a:pt x="4725176" y="0"/>
                  <a:pt x="5169454" y="1231900"/>
                  <a:pt x="5169454" y="3696208"/>
                </a:cubicBezTo>
                <a:cubicBezTo>
                  <a:pt x="5169454" y="6160517"/>
                  <a:pt x="4725176" y="7392417"/>
                  <a:pt x="2645241" y="7392417"/>
                </a:cubicBezTo>
                <a:cubicBezTo>
                  <a:pt x="444278" y="7392417"/>
                  <a:pt x="0" y="6180566"/>
                  <a:pt x="0" y="3696208"/>
                </a:cubicBezTo>
                <a:cubicBezTo>
                  <a:pt x="0" y="1211851"/>
                  <a:pt x="424106" y="0"/>
                  <a:pt x="2645241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000" b="0" i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BE" dirty="0"/>
              <a:t>Insert picture here</a:t>
            </a:r>
          </a:p>
        </p:txBody>
      </p:sp>
    </p:spTree>
    <p:extLst>
      <p:ext uri="{BB962C8B-B14F-4D97-AF65-F5344CB8AC3E}">
        <p14:creationId xmlns:p14="http://schemas.microsoft.com/office/powerpoint/2010/main" val="2633664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>
            <a:extLst>
              <a:ext uri="{FF2B5EF4-FFF2-40B4-BE49-F238E27FC236}">
                <a16:creationId xmlns:a16="http://schemas.microsoft.com/office/drawing/2014/main" id="{DC3C5636-651B-ED3E-8BC1-2E5779304BB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0"/>
            <a:ext cx="15238800" cy="152388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D76B02E4-EE6E-D086-819E-8DD14CB06BE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05153" y="1054191"/>
            <a:ext cx="2078557" cy="141950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6F1E065-262B-B2DC-38E9-DAEB94B7119F}"/>
              </a:ext>
            </a:extLst>
          </p:cNvPr>
          <p:cNvSpPr txBox="1"/>
          <p:nvPr userDrawn="1"/>
        </p:nvSpPr>
        <p:spPr>
          <a:xfrm>
            <a:off x="3339966" y="904033"/>
            <a:ext cx="272395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E" sz="35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 Local</a:t>
            </a:r>
          </a:p>
          <a:p>
            <a:r>
              <a:rPr lang="en-BE" sz="35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Councillors</a:t>
            </a:r>
          </a:p>
          <a:p>
            <a:r>
              <a:rPr lang="en-BE" sz="35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</a:p>
        </p:txBody>
      </p:sp>
    </p:spTree>
    <p:extLst>
      <p:ext uri="{BB962C8B-B14F-4D97-AF65-F5344CB8AC3E}">
        <p14:creationId xmlns:p14="http://schemas.microsoft.com/office/powerpoint/2010/main" val="1248759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143000" rtl="0" eaLnBrk="1" latinLnBrk="0" hangingPunct="1">
        <a:lnSpc>
          <a:spcPct val="90000"/>
        </a:lnSpc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1143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57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2000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571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3143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714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286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857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2857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429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000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572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DA3133C-240E-C71D-56FB-5E99A6F43D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87293D6E-E1D4-27BC-FA93-946C577567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71E5761-EB16-67D7-2A8D-57FC278FB9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4B43903-A2CF-BCF0-7325-5D052C4B336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813244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71 EU local Councillors - Power Point 1200x1200 - quote" id="{555BEC47-AB58-8447-B21D-C8A40DBEDB06}" vid="{090A0DB9-2713-D847-A4AE-1CD5644875F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4F9F78EECB3B4083A191F69D790847" ma:contentTypeVersion="21" ma:contentTypeDescription="Create a new document." ma:contentTypeScope="" ma:versionID="2a32b8356df2a39ab5700cc3d0c3c795">
  <xsd:schema xmlns:xsd="http://www.w3.org/2001/XMLSchema" xmlns:xs="http://www.w3.org/2001/XMLSchema" xmlns:p="http://schemas.microsoft.com/office/2006/metadata/properties" xmlns:ns2="fe9adbcc-9f14-4810-98e7-f8b018c4ecbf" xmlns:ns3="688842d6-65ba-414e-bcb3-ebc74389ac29" targetNamespace="http://schemas.microsoft.com/office/2006/metadata/properties" ma:root="true" ma:fieldsID="8f0ff8a0f5d37e68f336b59a97fff248" ns2:_="" ns3:_="">
    <xsd:import namespace="fe9adbcc-9f14-4810-98e7-f8b018c4ecbf"/>
    <xsd:import namespace="688842d6-65ba-414e-bcb3-ebc74389ac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Category" minOccurs="0"/>
                <xsd:element ref="ns2:MediaServiceObjectDetectorVersions" minOccurs="0"/>
                <xsd:element ref="ns2:_Flow_SignoffStatu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9adbcc-9f14-4810-98e7-f8b018c4ec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baa02b3-c216-49d5-b6dc-d11338e154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Category" ma:index="23" nillable="true" ma:displayName="Category" ma:format="Dropdown" ma:internalName="Category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ampaign 1"/>
                    <xsd:enumeration value="Campaign 2"/>
                    <xsd:enumeration value="Campaign 3"/>
                    <xsd:enumeration value="EuroPCom"/>
                    <xsd:enumeration value="Europe Day"/>
                    <xsd:enumeration value="EWRC"/>
                    <xsd:enumeration value="CoR"/>
                    <xsd:enumeration value="YFactor"/>
                    <xsd:enumeration value="YEPs"/>
                    <xsd:enumeration value="Barometer"/>
                    <xsd:enumeration value="SOTREG"/>
                    <xsd:enumeration value="Summit"/>
                    <xsd:enumeration value="VCT"/>
                    <xsd:enumeration value="Plenary"/>
                    <xsd:enumeration value="Ukraine"/>
                    <xsd:enumeration value="CIVEX"/>
                    <xsd:enumeration value="COTER"/>
                    <xsd:enumeration value="ECON"/>
                    <xsd:enumeration value="ENVE"/>
                    <xsd:enumeration value="NAT"/>
                    <xsd:enumeration value="SEDEC"/>
                    <xsd:enumeration value="ARLEM"/>
                    <xsd:enumeration value="CORLEAP"/>
                    <xsd:enumeration value="EGTC"/>
                    <xsd:enumeration value="EER"/>
                    <xsd:enumeration value="EPP"/>
                    <xsd:enumeration value="PES"/>
                    <xsd:enumeration value="ECR"/>
                    <xsd:enumeration value="THE GREENS"/>
                    <xsd:enumeration value="RENEW EUROPE"/>
                    <xsd:enumeration value="EA"/>
                    <xsd:enumeration value="BELC"/>
                    <xsd:enumeration value="Ukrainian booklets"/>
                    <xsd:enumeration value="study"/>
                    <xsd:enumeration value="Social media international days"/>
                    <xsd:enumeration value="opinion"/>
                    <xsd:enumeration value="MPAA"/>
                    <xsd:enumeration value="Joint services"/>
                    <xsd:enumeration value="protocol"/>
                    <xsd:enumeration value="invitation"/>
                    <xsd:enumeration value="Medical and social service"/>
                    <xsd:enumeration value="EU Local Counsillors"/>
                    <xsd:enumeration value="Protocol"/>
                    <xsd:enumeration value="HR"/>
                    <xsd:enumeration value="Coffee Talks"/>
                    <xsd:enumeration value="Calendars"/>
                    <xsd:enumeration value="Christmas cards"/>
                    <xsd:enumeration value="EU Local Dialogues"/>
                    <xsd:enumeration value="OSS"/>
                    <xsd:enumeration value="New Mandate 2025-2030"/>
                    <xsd:enumeration value="IT"/>
                    <xsd:enumeration value="Dir E"/>
                    <xsd:enumeration value="Business cards"/>
                  </xsd:restriction>
                </xsd:simpleType>
              </xsd:element>
            </xsd:sequence>
          </xsd:extension>
        </xsd:complexContent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Flow_SignoffStatus" ma:index="25" nillable="true" ma:displayName="Sign-off status" ma:internalName="Sign_x002d_off_x0020_status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8842d6-65ba-414e-bcb3-ebc74389ac29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adffe5fc-a531-42c1-95bd-e788629cf63f}" ma:internalName="TaxCatchAll" ma:showField="CatchAllData" ma:web="688842d6-65ba-414e-bcb3-ebc74389ac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88842d6-65ba-414e-bcb3-ebc74389ac29" xsi:nil="true"/>
    <lcf76f155ced4ddcb4097134ff3c332f xmlns="fe9adbcc-9f14-4810-98e7-f8b018c4ecbf">
      <Terms xmlns="http://schemas.microsoft.com/office/infopath/2007/PartnerControls"/>
    </lcf76f155ced4ddcb4097134ff3c332f>
    <_Flow_SignoffStatus xmlns="fe9adbcc-9f14-4810-98e7-f8b018c4ecbf" xsi:nil="true"/>
    <Category xmlns="fe9adbcc-9f14-4810-98e7-f8b018c4ecbf"/>
  </documentManagement>
</p:properties>
</file>

<file path=customXml/itemProps1.xml><?xml version="1.0" encoding="utf-8"?>
<ds:datastoreItem xmlns:ds="http://schemas.openxmlformats.org/officeDocument/2006/customXml" ds:itemID="{78EDEAA0-6BCA-43D9-9A75-E5F17BCD28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9adbcc-9f14-4810-98e7-f8b018c4ecbf"/>
    <ds:schemaRef ds:uri="688842d6-65ba-414e-bcb3-ebc74389ac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AC63E0E-1206-46D9-AD83-F1FA0B0BC1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D7D3B2-F94C-4E74-9A0F-DDFDBCC32AFB}">
  <ds:schemaRefs>
    <ds:schemaRef ds:uri="http://purl.org/dc/terms/"/>
    <ds:schemaRef ds:uri="http://schemas.openxmlformats.org/package/2006/metadata/core-properties"/>
    <ds:schemaRef ds:uri="bee0c4ae-79cc-4207-9b88-2ad81c2634ed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b6274a7d-5328-44b5-8ba3-a970567701ca"/>
    <ds:schemaRef ds:uri="http://schemas.microsoft.com/office/2006/metadata/properties"/>
    <ds:schemaRef ds:uri="688842d6-65ba-414e-bcb3-ebc74389ac29"/>
    <ds:schemaRef ds:uri="fe9adbcc-9f14-4810-98e7-f8b018c4ecb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0071 EU local Councillors - Power Point 1200x1200 - quote (003)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 Vecchio Ginevra</dc:creator>
  <cp:lastModifiedBy>Del Vecchio Ginevra</cp:lastModifiedBy>
  <cp:revision>1</cp:revision>
  <dcterms:created xsi:type="dcterms:W3CDTF">2025-04-16T09:22:42Z</dcterms:created>
  <dcterms:modified xsi:type="dcterms:W3CDTF">2025-04-16T09:23:25Z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0x0101008A4F9F78EECB3B4083A191F69D790847</vt:lpwstr>
  </property>
  <property fmtid="{D5CDD505-2E9C-101B-9397-08002B2CF9AE}" pid="3" name="MediaServiceImageTags">
    <vt:lpwstr/>
  </property>
</Properties>
</file>