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 id="2147483669" r:id="rId6"/>
  </p:sldMasterIdLst>
  <p:sldIdLst>
    <p:sldId id="269" r:id="rId7"/>
    <p:sldId id="264" r:id="rId8"/>
    <p:sldId id="265" r:id="rId9"/>
    <p:sldId id="268" r:id="rId10"/>
    <p:sldId id="267" r:id="rId11"/>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99"/>
    <a:srgbClr val="6F35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CF1369-011C-8F43-90DD-B5B7BAFE3706}" v="16" dt="2025-04-10T12:12:47.860"/>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58"/>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4.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2C47C8A-54C8-5CBC-9940-8BDFBE3F428D}"/>
              </a:ext>
            </a:extLst>
          </p:cNvPr>
          <p:cNvSpPr>
            <a:spLocks noGrp="1"/>
          </p:cNvSpPr>
          <p:nvPr>
            <p:ph type="body" sz="quarter" idx="10" hasCustomPrompt="1"/>
          </p:nvPr>
        </p:nvSpPr>
        <p:spPr>
          <a:xfrm>
            <a:off x="1580322" y="2255492"/>
            <a:ext cx="8994913" cy="1203325"/>
          </a:xfrm>
          <a:prstGeom prst="rect">
            <a:avLst/>
          </a:prstGeom>
        </p:spPr>
        <p:txBody>
          <a:bodyPr anchor="b"/>
          <a:lstStyle>
            <a:lvl1pPr marL="0" indent="0">
              <a:buFontTx/>
              <a:buNone/>
              <a:defRPr sz="5000" b="1" i="0">
                <a:solidFill>
                  <a:schemeClr val="bg1"/>
                </a:solidFill>
                <a:latin typeface="Arial" panose="020B0604020202020204" pitchFamily="34" charset="0"/>
                <a:cs typeface="Arial" panose="020B0604020202020204" pitchFamily="34" charset="0"/>
              </a:defRPr>
            </a:lvl1pPr>
          </a:lstStyle>
          <a:p>
            <a:pPr lvl="0"/>
            <a:r>
              <a:rPr lang="en-GB" dirty="0"/>
              <a:t>Title</a:t>
            </a:r>
            <a:endParaRPr lang="en-BE" dirty="0"/>
          </a:p>
        </p:txBody>
      </p:sp>
      <p:sp>
        <p:nvSpPr>
          <p:cNvPr id="5" name="Text Placeholder 4">
            <a:extLst>
              <a:ext uri="{FF2B5EF4-FFF2-40B4-BE49-F238E27FC236}">
                <a16:creationId xmlns:a16="http://schemas.microsoft.com/office/drawing/2014/main" id="{246BDA7D-891F-8F8D-40FF-3A8640FFD44E}"/>
              </a:ext>
            </a:extLst>
          </p:cNvPr>
          <p:cNvSpPr>
            <a:spLocks noGrp="1"/>
          </p:cNvSpPr>
          <p:nvPr>
            <p:ph type="body" sz="quarter" idx="11" hasCustomPrompt="1"/>
          </p:nvPr>
        </p:nvSpPr>
        <p:spPr>
          <a:xfrm>
            <a:off x="1580322" y="3525348"/>
            <a:ext cx="8994913" cy="1227137"/>
          </a:xfrm>
          <a:prstGeom prst="rect">
            <a:avLst/>
          </a:prstGeom>
        </p:spPr>
        <p:txBody>
          <a:bodyPr/>
          <a:lstStyle>
            <a:lvl1pPr marL="0" indent="0">
              <a:lnSpc>
                <a:spcPct val="100000"/>
              </a:lnSpc>
              <a:buNone/>
              <a:defRPr sz="3500" b="0" i="0">
                <a:solidFill>
                  <a:schemeClr val="bg1"/>
                </a:solidFill>
                <a:latin typeface="Arial" panose="020B0604020202020204" pitchFamily="34" charset="0"/>
                <a:cs typeface="Arial" panose="020B0604020202020204" pitchFamily="34" charset="0"/>
              </a:defRPr>
            </a:lvl1pPr>
          </a:lstStyle>
          <a:p>
            <a:pPr lvl="0"/>
            <a:r>
              <a:rPr lang="en-GB" dirty="0"/>
              <a:t>Subtitle</a:t>
            </a:r>
            <a:endParaRPr lang="en-BE" dirty="0"/>
          </a:p>
        </p:txBody>
      </p:sp>
    </p:spTree>
    <p:extLst>
      <p:ext uri="{BB962C8B-B14F-4D97-AF65-F5344CB8AC3E}">
        <p14:creationId xmlns:p14="http://schemas.microsoft.com/office/powerpoint/2010/main" val="105081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side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A827C-08C1-7BD4-31BA-45C88418BBDF}"/>
              </a:ext>
            </a:extLst>
          </p:cNvPr>
          <p:cNvSpPr>
            <a:spLocks noGrp="1"/>
          </p:cNvSpPr>
          <p:nvPr>
            <p:ph type="title" hasCustomPrompt="1"/>
          </p:nvPr>
        </p:nvSpPr>
        <p:spPr>
          <a:xfrm>
            <a:off x="839788" y="365125"/>
            <a:ext cx="10515600" cy="1158875"/>
          </a:xfrm>
          <a:prstGeom prst="rect">
            <a:avLst/>
          </a:prstGeom>
        </p:spPr>
        <p:txBody>
          <a:bodyPr/>
          <a:lstStyle>
            <a:lvl1pPr>
              <a:defRPr sz="4800"/>
            </a:lvl1pPr>
          </a:lstStyle>
          <a:p>
            <a:r>
              <a:rPr lang="en-GB" dirty="0"/>
              <a:t>Title</a:t>
            </a:r>
            <a:endParaRPr lang="en-BE" dirty="0"/>
          </a:p>
        </p:txBody>
      </p:sp>
      <p:sp>
        <p:nvSpPr>
          <p:cNvPr id="8" name="Text Placeholder 7">
            <a:extLst>
              <a:ext uri="{FF2B5EF4-FFF2-40B4-BE49-F238E27FC236}">
                <a16:creationId xmlns:a16="http://schemas.microsoft.com/office/drawing/2014/main" id="{9EDCB8FE-C746-4A49-EBE6-76611D90337E}"/>
              </a:ext>
            </a:extLst>
          </p:cNvPr>
          <p:cNvSpPr>
            <a:spLocks noGrp="1"/>
          </p:cNvSpPr>
          <p:nvPr>
            <p:ph type="body" sz="quarter" idx="10" hasCustomPrompt="1"/>
          </p:nvPr>
        </p:nvSpPr>
        <p:spPr>
          <a:xfrm>
            <a:off x="1366883" y="6296952"/>
            <a:ext cx="5791200" cy="287337"/>
          </a:xfrm>
          <a:prstGeom prst="rect">
            <a:avLst/>
          </a:prstGeom>
        </p:spPr>
        <p:txBody>
          <a:bodyPr anchor="b"/>
          <a:lstStyle>
            <a:lvl1pPr marL="0" indent="0">
              <a:buNone/>
              <a:defRPr sz="1100" b="1" i="0">
                <a:solidFill>
                  <a:srgbClr val="003399"/>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Title of Power Point</a:t>
            </a:r>
            <a:endParaRPr lang="en-BE" dirty="0"/>
          </a:p>
        </p:txBody>
      </p:sp>
      <p:sp>
        <p:nvSpPr>
          <p:cNvPr id="10" name="Text Placeholder 9">
            <a:extLst>
              <a:ext uri="{FF2B5EF4-FFF2-40B4-BE49-F238E27FC236}">
                <a16:creationId xmlns:a16="http://schemas.microsoft.com/office/drawing/2014/main" id="{0D5CFB4A-A6FD-CAFB-AD00-ED60B59F6287}"/>
              </a:ext>
            </a:extLst>
          </p:cNvPr>
          <p:cNvSpPr>
            <a:spLocks noGrp="1"/>
          </p:cNvSpPr>
          <p:nvPr>
            <p:ph type="body" sz="quarter" idx="11" hasCustomPrompt="1"/>
          </p:nvPr>
        </p:nvSpPr>
        <p:spPr>
          <a:xfrm>
            <a:off x="836612" y="1716815"/>
            <a:ext cx="10518776" cy="3874089"/>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GB" dirty="0"/>
              <a:t>Bodytext</a:t>
            </a:r>
            <a:endParaRPr lang="en-BE" dirty="0"/>
          </a:p>
        </p:txBody>
      </p:sp>
    </p:spTree>
    <p:extLst>
      <p:ext uri="{BB962C8B-B14F-4D97-AF65-F5344CB8AC3E}">
        <p14:creationId xmlns:p14="http://schemas.microsoft.com/office/powerpoint/2010/main" val="1764426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side +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A827C-08C1-7BD4-31BA-45C88418BBDF}"/>
              </a:ext>
            </a:extLst>
          </p:cNvPr>
          <p:cNvSpPr>
            <a:spLocks noGrp="1"/>
          </p:cNvSpPr>
          <p:nvPr>
            <p:ph type="title" hasCustomPrompt="1"/>
          </p:nvPr>
        </p:nvSpPr>
        <p:spPr>
          <a:xfrm>
            <a:off x="839788" y="365126"/>
            <a:ext cx="10515600" cy="1150165"/>
          </a:xfrm>
          <a:prstGeom prst="rect">
            <a:avLst/>
          </a:prstGeom>
        </p:spPr>
        <p:txBody>
          <a:bodyPr/>
          <a:lstStyle>
            <a:lvl1pPr>
              <a:defRPr sz="4800"/>
            </a:lvl1pPr>
          </a:lstStyle>
          <a:p>
            <a:r>
              <a:rPr lang="en-GB" dirty="0"/>
              <a:t>Title</a:t>
            </a:r>
            <a:endParaRPr lang="en-BE" dirty="0"/>
          </a:p>
        </p:txBody>
      </p:sp>
      <p:sp>
        <p:nvSpPr>
          <p:cNvPr id="8" name="Text Placeholder 7">
            <a:extLst>
              <a:ext uri="{FF2B5EF4-FFF2-40B4-BE49-F238E27FC236}">
                <a16:creationId xmlns:a16="http://schemas.microsoft.com/office/drawing/2014/main" id="{9EDCB8FE-C746-4A49-EBE6-76611D90337E}"/>
              </a:ext>
            </a:extLst>
          </p:cNvPr>
          <p:cNvSpPr>
            <a:spLocks noGrp="1"/>
          </p:cNvSpPr>
          <p:nvPr>
            <p:ph type="body" sz="quarter" idx="10" hasCustomPrompt="1"/>
          </p:nvPr>
        </p:nvSpPr>
        <p:spPr>
          <a:xfrm>
            <a:off x="1366883" y="6296952"/>
            <a:ext cx="5791200" cy="287337"/>
          </a:xfrm>
          <a:prstGeom prst="rect">
            <a:avLst/>
          </a:prstGeom>
        </p:spPr>
        <p:txBody>
          <a:bodyPr anchor="b"/>
          <a:lstStyle>
            <a:lvl1pPr marL="0" indent="0">
              <a:buNone/>
              <a:defRPr sz="1100" b="1" i="0">
                <a:solidFill>
                  <a:srgbClr val="003399"/>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Title of Power Point</a:t>
            </a:r>
            <a:endParaRPr lang="en-BE" dirty="0"/>
          </a:p>
        </p:txBody>
      </p:sp>
      <p:sp>
        <p:nvSpPr>
          <p:cNvPr id="10" name="Text Placeholder 9">
            <a:extLst>
              <a:ext uri="{FF2B5EF4-FFF2-40B4-BE49-F238E27FC236}">
                <a16:creationId xmlns:a16="http://schemas.microsoft.com/office/drawing/2014/main" id="{0D5CFB4A-A6FD-CAFB-AD00-ED60B59F6287}"/>
              </a:ext>
            </a:extLst>
          </p:cNvPr>
          <p:cNvSpPr>
            <a:spLocks noGrp="1"/>
          </p:cNvSpPr>
          <p:nvPr>
            <p:ph type="body" sz="quarter" idx="11" hasCustomPrompt="1"/>
          </p:nvPr>
        </p:nvSpPr>
        <p:spPr>
          <a:xfrm>
            <a:off x="5207726" y="1708106"/>
            <a:ext cx="6144486" cy="3874089"/>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GB" dirty="0"/>
              <a:t>Bodytext</a:t>
            </a:r>
            <a:endParaRPr lang="en-BE" dirty="0"/>
          </a:p>
        </p:txBody>
      </p:sp>
      <p:sp>
        <p:nvSpPr>
          <p:cNvPr id="4" name="Picture Placeholder 3">
            <a:extLst>
              <a:ext uri="{FF2B5EF4-FFF2-40B4-BE49-F238E27FC236}">
                <a16:creationId xmlns:a16="http://schemas.microsoft.com/office/drawing/2014/main" id="{6C3C60BE-4B0C-6CFF-2DB3-DEB7A19763C7}"/>
              </a:ext>
            </a:extLst>
          </p:cNvPr>
          <p:cNvSpPr>
            <a:spLocks noGrp="1"/>
          </p:cNvSpPr>
          <p:nvPr>
            <p:ph type="pic" sz="quarter" idx="12" hasCustomPrompt="1"/>
          </p:nvPr>
        </p:nvSpPr>
        <p:spPr>
          <a:xfrm>
            <a:off x="836613" y="1708106"/>
            <a:ext cx="4100512" cy="3848100"/>
          </a:xfrm>
          <a:prstGeom prst="rect">
            <a:avLst/>
          </a:prstGeom>
        </p:spPr>
        <p:txBody>
          <a:bodyPr anchor="ctr"/>
          <a:lstStyle>
            <a:lvl1pPr marL="0" indent="0" algn="ctr">
              <a:buNone/>
              <a:defRPr sz="2000" b="0" i="0">
                <a:solidFill>
                  <a:schemeClr val="bg1">
                    <a:lumMod val="65000"/>
                  </a:schemeClr>
                </a:solidFill>
                <a:latin typeface="Arial" panose="020B0604020202020204" pitchFamily="34" charset="0"/>
                <a:cs typeface="Arial" panose="020B0604020202020204" pitchFamily="34" charset="0"/>
              </a:defRPr>
            </a:lvl1pPr>
          </a:lstStyle>
          <a:p>
            <a:r>
              <a:rPr lang="en-GB" dirty="0"/>
              <a:t>I</a:t>
            </a:r>
            <a:r>
              <a:rPr lang="en-BE" dirty="0"/>
              <a:t>nsert image</a:t>
            </a:r>
          </a:p>
        </p:txBody>
      </p:sp>
      <p:sp>
        <p:nvSpPr>
          <p:cNvPr id="7" name="Text Placeholder 6">
            <a:extLst>
              <a:ext uri="{FF2B5EF4-FFF2-40B4-BE49-F238E27FC236}">
                <a16:creationId xmlns:a16="http://schemas.microsoft.com/office/drawing/2014/main" id="{143B5541-D82E-31F7-A5AF-1C0F9E0D0DD5}"/>
              </a:ext>
            </a:extLst>
          </p:cNvPr>
          <p:cNvSpPr>
            <a:spLocks noGrp="1"/>
          </p:cNvSpPr>
          <p:nvPr>
            <p:ph type="body" sz="quarter" idx="13" hasCustomPrompt="1"/>
          </p:nvPr>
        </p:nvSpPr>
        <p:spPr>
          <a:xfrm>
            <a:off x="5215709" y="5590315"/>
            <a:ext cx="6145213" cy="174625"/>
          </a:xfrm>
          <a:prstGeom prst="rect">
            <a:avLst/>
          </a:prstGeom>
        </p:spPr>
        <p:txBody>
          <a:bodyPr/>
          <a:lstStyle>
            <a:lvl1pPr marL="0" indent="0">
              <a:buNone/>
              <a:defRPr sz="800">
                <a:latin typeface="Arial" panose="020B0604020202020204" pitchFamily="34" charset="0"/>
                <a:cs typeface="Arial" panose="020B0604020202020204" pitchFamily="34" charset="0"/>
              </a:defRPr>
            </a:lvl1pPr>
            <a:lvl2pPr marL="457200" indent="0">
              <a:buNone/>
              <a:defRPr sz="800">
                <a:latin typeface="Arial" panose="020B0604020202020204" pitchFamily="34" charset="0"/>
                <a:cs typeface="Arial" panose="020B0604020202020204" pitchFamily="34" charset="0"/>
              </a:defRPr>
            </a:lvl2pPr>
            <a:lvl3pPr marL="914400" indent="0">
              <a:buNone/>
              <a:defRPr sz="800">
                <a:latin typeface="Arial" panose="020B0604020202020204" pitchFamily="34" charset="0"/>
                <a:cs typeface="Arial" panose="020B0604020202020204" pitchFamily="34" charset="0"/>
              </a:defRPr>
            </a:lvl3pPr>
            <a:lvl4pPr marL="1371600" indent="0">
              <a:buNone/>
              <a:defRPr sz="800">
                <a:latin typeface="Arial" panose="020B0604020202020204" pitchFamily="34" charset="0"/>
                <a:cs typeface="Arial" panose="020B0604020202020204" pitchFamily="34" charset="0"/>
              </a:defRPr>
            </a:lvl4pPr>
            <a:lvl5pPr marL="1828800" indent="0">
              <a:buNone/>
              <a:defRPr sz="800">
                <a:latin typeface="Arial" panose="020B0604020202020204" pitchFamily="34" charset="0"/>
                <a:cs typeface="Arial" panose="020B0604020202020204" pitchFamily="34" charset="0"/>
              </a:defRPr>
            </a:lvl5pPr>
          </a:lstStyle>
          <a:p>
            <a:pPr lvl="0"/>
            <a:r>
              <a:rPr lang="en-GB" dirty="0"/>
              <a:t>© xxx</a:t>
            </a:r>
            <a:endParaRPr lang="en-BE" dirty="0"/>
          </a:p>
        </p:txBody>
      </p:sp>
    </p:spTree>
    <p:extLst>
      <p:ext uri="{BB962C8B-B14F-4D97-AF65-F5344CB8AC3E}">
        <p14:creationId xmlns:p14="http://schemas.microsoft.com/office/powerpoint/2010/main" val="2223327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o backgroun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4019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3_Tex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51486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jp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BELC branding">
            <a:extLst>
              <a:ext uri="{FF2B5EF4-FFF2-40B4-BE49-F238E27FC236}">
                <a16:creationId xmlns:a16="http://schemas.microsoft.com/office/drawing/2014/main" id="{41EBCCDD-8752-F379-6C50-7A9CAD0BA94B}"/>
              </a:ext>
            </a:extLst>
          </p:cNvPr>
          <p:cNvPicPr>
            <a:picLocks noChangeAspect="1"/>
          </p:cNvPicPr>
          <p:nvPr userDrawn="1"/>
        </p:nvPicPr>
        <p:blipFill>
          <a:blip r:embed="rId3"/>
          <a:srcRect/>
          <a:stretch/>
        </p:blipFill>
        <p:spPr>
          <a:xfrm>
            <a:off x="0" y="0"/>
            <a:ext cx="12192000" cy="6858000"/>
          </a:xfrm>
          <a:prstGeom prst="rect">
            <a:avLst/>
          </a:prstGeom>
        </p:spPr>
      </p:pic>
    </p:spTree>
    <p:extLst>
      <p:ext uri="{BB962C8B-B14F-4D97-AF65-F5344CB8AC3E}">
        <p14:creationId xmlns:p14="http://schemas.microsoft.com/office/powerpoint/2010/main" val="102578852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backgrd">
            <a:extLst>
              <a:ext uri="{FF2B5EF4-FFF2-40B4-BE49-F238E27FC236}">
                <a16:creationId xmlns:a16="http://schemas.microsoft.com/office/drawing/2014/main" id="{F53F348A-7874-24A5-DEF4-544412C9382C}"/>
              </a:ext>
            </a:extLst>
          </p:cNvPr>
          <p:cNvPicPr>
            <a:picLocks noChangeAspect="1"/>
          </p:cNvPicPr>
          <p:nvPr userDrawn="1"/>
        </p:nvPicPr>
        <p:blipFill>
          <a:blip r:embed="rId4"/>
          <a:srcRect/>
          <a:stretch/>
        </p:blipFill>
        <p:spPr>
          <a:xfrm>
            <a:off x="0" y="0"/>
            <a:ext cx="12192000" cy="6858000"/>
          </a:xfrm>
          <a:prstGeom prst="rect">
            <a:avLst/>
          </a:prstGeom>
        </p:spPr>
      </p:pic>
    </p:spTree>
    <p:extLst>
      <p:ext uri="{BB962C8B-B14F-4D97-AF65-F5344CB8AC3E}">
        <p14:creationId xmlns:p14="http://schemas.microsoft.com/office/powerpoint/2010/main" val="4192238704"/>
      </p:ext>
    </p:extLst>
  </p:cSld>
  <p:clrMap bg1="lt1" tx1="dk1" bg2="lt2" tx2="dk2" accent1="accent1" accent2="accent2" accent3="accent3" accent4="accent4" accent5="accent5" accent6="accent6" hlink="hlink" folHlink="folHlink"/>
  <p:sldLayoutIdLst>
    <p:sldLayoutId id="2147483665" r:id="rId1"/>
    <p:sldLayoutId id="2147483666" r:id="rId2"/>
  </p:sldLayoutIdLst>
  <p:txStyles>
    <p:titleStyle>
      <a:lvl1pPr algn="l" defTabSz="914400" rtl="0" eaLnBrk="1" latinLnBrk="0" hangingPunct="1">
        <a:lnSpc>
          <a:spcPct val="90000"/>
        </a:lnSpc>
        <a:spcBef>
          <a:spcPct val="0"/>
        </a:spcBef>
        <a:buNone/>
        <a:defRPr sz="3500" b="1" i="0" kern="1200">
          <a:solidFill>
            <a:srgbClr val="003399"/>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669096"/>
      </p:ext>
    </p:extLst>
  </p:cSld>
  <p:clrMap bg1="lt1" tx1="dk1" bg2="lt2" tx2="dk2" accent1="accent1" accent2="accent2" accent3="accent3" accent4="accent4" accent5="accent5" accent6="accent6" hlink="hlink" folHlink="folHlink"/>
  <p:sldLayoutIdLst>
    <p:sldLayoutId id="2147483670" r:id="rId1"/>
    <p:sldLayoutId id="2147483671"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creativecommons.org/licenses/by/4.0/deed.sv" TargetMode="External"/><Relationship Id="rId1" Type="http://schemas.openxmlformats.org/officeDocument/2006/relationships/slideLayout" Target="../slideLayouts/slideLayout5.xml"/><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AF593B9-8B77-E406-9E2D-E500B96E0316}"/>
              </a:ext>
            </a:extLst>
          </p:cNvPr>
          <p:cNvSpPr>
            <a:spLocks noGrp="1"/>
          </p:cNvSpPr>
          <p:nvPr>
            <p:ph type="body" sz="quarter" idx="10"/>
          </p:nvPr>
        </p:nvSpPr>
        <p:spPr>
          <a:xfrm>
            <a:off x="1580322" y="2106636"/>
            <a:ext cx="9275520" cy="1203325"/>
          </a:xfrm>
        </p:spPr>
        <p:txBody>
          <a:bodyPr/>
          <a:lstStyle/>
          <a:p>
            <a:r>
              <a:rPr lang="sv-SE" dirty="0"/>
              <a:t>EU:s nätverk för lokalt förtroendevalda </a:t>
            </a:r>
            <a:endParaRPr lang="fr-FR" dirty="0"/>
          </a:p>
        </p:txBody>
      </p:sp>
      <p:sp>
        <p:nvSpPr>
          <p:cNvPr id="3" name="Espace réservé du texte 2">
            <a:extLst>
              <a:ext uri="{FF2B5EF4-FFF2-40B4-BE49-F238E27FC236}">
                <a16:creationId xmlns:a16="http://schemas.microsoft.com/office/drawing/2014/main" id="{64C50D10-0D1F-7C8E-7659-8819597D3601}"/>
              </a:ext>
            </a:extLst>
          </p:cNvPr>
          <p:cNvSpPr>
            <a:spLocks noGrp="1"/>
          </p:cNvSpPr>
          <p:nvPr>
            <p:ph type="body" sz="quarter" idx="11"/>
          </p:nvPr>
        </p:nvSpPr>
        <p:spPr>
          <a:xfrm>
            <a:off x="1580322" y="3346675"/>
            <a:ext cx="7765697" cy="1227137"/>
          </a:xfrm>
        </p:spPr>
        <p:txBody>
          <a:bodyPr/>
          <a:lstStyle/>
          <a:p>
            <a:r>
              <a:rPr lang="sv-SE" dirty="0"/>
              <a:t>Ett samarbete för att föra EU närmare lokalsamhällena</a:t>
            </a:r>
            <a:endParaRPr lang="fr-FR" dirty="0"/>
          </a:p>
        </p:txBody>
      </p:sp>
    </p:spTree>
    <p:extLst>
      <p:ext uri="{BB962C8B-B14F-4D97-AF65-F5344CB8AC3E}">
        <p14:creationId xmlns:p14="http://schemas.microsoft.com/office/powerpoint/2010/main" val="1419986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17D0F-5D1C-3675-135A-5A175AF59F0A}"/>
              </a:ext>
            </a:extLst>
          </p:cNvPr>
          <p:cNvSpPr>
            <a:spLocks noGrp="1"/>
          </p:cNvSpPr>
          <p:nvPr>
            <p:ph type="title"/>
          </p:nvPr>
        </p:nvSpPr>
        <p:spPr/>
        <p:txBody>
          <a:bodyPr/>
          <a:lstStyle/>
          <a:p>
            <a:endParaRPr lang="en-BE" dirty="0"/>
          </a:p>
        </p:txBody>
      </p:sp>
      <p:sp>
        <p:nvSpPr>
          <p:cNvPr id="4" name="Text Placeholder 3">
            <a:extLst>
              <a:ext uri="{FF2B5EF4-FFF2-40B4-BE49-F238E27FC236}">
                <a16:creationId xmlns:a16="http://schemas.microsoft.com/office/drawing/2014/main" id="{AAEFD245-C072-5F79-0DB6-6B5845196ED2}"/>
              </a:ext>
            </a:extLst>
          </p:cNvPr>
          <p:cNvSpPr>
            <a:spLocks noGrp="1"/>
          </p:cNvSpPr>
          <p:nvPr>
            <p:ph type="body" sz="quarter" idx="11"/>
          </p:nvPr>
        </p:nvSpPr>
        <p:spPr/>
        <p:txBody>
          <a:bodyPr/>
          <a:lstStyle/>
          <a:p>
            <a:endParaRPr lang="en-BE"/>
          </a:p>
        </p:txBody>
      </p:sp>
      <p:sp>
        <p:nvSpPr>
          <p:cNvPr id="3" name="Text Placeholder 2">
            <a:extLst>
              <a:ext uri="{FF2B5EF4-FFF2-40B4-BE49-F238E27FC236}">
                <a16:creationId xmlns:a16="http://schemas.microsoft.com/office/drawing/2014/main" id="{92C13D3A-37DA-7354-B07D-4CB023F8F6F7}"/>
              </a:ext>
            </a:extLst>
          </p:cNvPr>
          <p:cNvSpPr>
            <a:spLocks noGrp="1"/>
          </p:cNvSpPr>
          <p:nvPr>
            <p:ph type="body" sz="quarter" idx="10"/>
          </p:nvPr>
        </p:nvSpPr>
        <p:spPr/>
        <p:txBody>
          <a:bodyPr/>
          <a:lstStyle/>
          <a:p>
            <a:endParaRPr lang="en-BE"/>
          </a:p>
        </p:txBody>
      </p:sp>
    </p:spTree>
    <p:extLst>
      <p:ext uri="{BB962C8B-B14F-4D97-AF65-F5344CB8AC3E}">
        <p14:creationId xmlns:p14="http://schemas.microsoft.com/office/powerpoint/2010/main" val="23800659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5E15D-68AF-6792-53C0-1A2C4AC9CC1C}"/>
              </a:ext>
            </a:extLst>
          </p:cNvPr>
          <p:cNvSpPr>
            <a:spLocks noGrp="1"/>
          </p:cNvSpPr>
          <p:nvPr>
            <p:ph type="title"/>
          </p:nvPr>
        </p:nvSpPr>
        <p:spPr/>
        <p:txBody>
          <a:bodyPr/>
          <a:lstStyle/>
          <a:p>
            <a:endParaRPr lang="en-BE"/>
          </a:p>
        </p:txBody>
      </p:sp>
      <p:sp>
        <p:nvSpPr>
          <p:cNvPr id="4" name="Text Placeholder 3">
            <a:extLst>
              <a:ext uri="{FF2B5EF4-FFF2-40B4-BE49-F238E27FC236}">
                <a16:creationId xmlns:a16="http://schemas.microsoft.com/office/drawing/2014/main" id="{1C89C688-4680-9F32-C473-4E0B8EB9AD48}"/>
              </a:ext>
            </a:extLst>
          </p:cNvPr>
          <p:cNvSpPr>
            <a:spLocks noGrp="1"/>
          </p:cNvSpPr>
          <p:nvPr>
            <p:ph type="body" sz="quarter" idx="11"/>
          </p:nvPr>
        </p:nvSpPr>
        <p:spPr/>
        <p:txBody>
          <a:bodyPr/>
          <a:lstStyle/>
          <a:p>
            <a:endParaRPr lang="en-BE"/>
          </a:p>
        </p:txBody>
      </p:sp>
      <p:sp>
        <p:nvSpPr>
          <p:cNvPr id="5" name="Picture Placeholder 4">
            <a:extLst>
              <a:ext uri="{FF2B5EF4-FFF2-40B4-BE49-F238E27FC236}">
                <a16:creationId xmlns:a16="http://schemas.microsoft.com/office/drawing/2014/main" id="{8226CC80-06AC-61A2-CE6D-AFD946C8C9F2}"/>
              </a:ext>
            </a:extLst>
          </p:cNvPr>
          <p:cNvSpPr>
            <a:spLocks noGrp="1"/>
          </p:cNvSpPr>
          <p:nvPr>
            <p:ph type="pic" sz="quarter" idx="12"/>
          </p:nvPr>
        </p:nvSpPr>
        <p:spPr/>
        <p:txBody>
          <a:bodyPr/>
          <a:lstStyle/>
          <a:p>
            <a:endParaRPr lang="en-BE"/>
          </a:p>
        </p:txBody>
      </p:sp>
      <p:sp>
        <p:nvSpPr>
          <p:cNvPr id="3" name="Text Placeholder 2">
            <a:extLst>
              <a:ext uri="{FF2B5EF4-FFF2-40B4-BE49-F238E27FC236}">
                <a16:creationId xmlns:a16="http://schemas.microsoft.com/office/drawing/2014/main" id="{2EF8124D-5AC9-132F-2C3D-8851CB2E274B}"/>
              </a:ext>
            </a:extLst>
          </p:cNvPr>
          <p:cNvSpPr>
            <a:spLocks noGrp="1"/>
          </p:cNvSpPr>
          <p:nvPr>
            <p:ph type="body" sz="quarter" idx="10"/>
          </p:nvPr>
        </p:nvSpPr>
        <p:spPr/>
        <p:txBody>
          <a:bodyPr/>
          <a:lstStyle/>
          <a:p>
            <a:endParaRPr lang="en-BE"/>
          </a:p>
        </p:txBody>
      </p:sp>
    </p:spTree>
    <p:extLst>
      <p:ext uri="{BB962C8B-B14F-4D97-AF65-F5344CB8AC3E}">
        <p14:creationId xmlns:p14="http://schemas.microsoft.com/office/powerpoint/2010/main" val="2606934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phique 3">
            <a:extLst>
              <a:ext uri="{FF2B5EF4-FFF2-40B4-BE49-F238E27FC236}">
                <a16:creationId xmlns:a16="http://schemas.microsoft.com/office/drawing/2014/main" id="{E33DCAA3-3033-BD59-3953-C8474B8F668A}"/>
              </a:ext>
            </a:extLst>
          </p:cNvPr>
          <p:cNvPicPr>
            <a:picLocks noChangeAspect="1"/>
          </p:cNvPicPr>
          <p:nvPr/>
        </p:nvPicPr>
        <p:blipFill>
          <a:blip r:embed="rId2"/>
          <a:srcRect/>
          <a:stretch/>
        </p:blipFill>
        <p:spPr>
          <a:xfrm>
            <a:off x="0" y="0"/>
            <a:ext cx="12192000" cy="6858000"/>
          </a:xfrm>
          <a:prstGeom prst="rect">
            <a:avLst/>
          </a:prstGeom>
        </p:spPr>
      </p:pic>
    </p:spTree>
    <p:extLst>
      <p:ext uri="{BB962C8B-B14F-4D97-AF65-F5344CB8AC3E}">
        <p14:creationId xmlns:p14="http://schemas.microsoft.com/office/powerpoint/2010/main" val="745138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81B41-58A3-46F9-4378-891E2D6323D8}"/>
              </a:ext>
            </a:extLst>
          </p:cNvPr>
          <p:cNvSpPr>
            <a:spLocks noGrp="1"/>
          </p:cNvSpPr>
          <p:nvPr>
            <p:ph type="ctrTitle" idx="4294967295"/>
          </p:nvPr>
        </p:nvSpPr>
        <p:spPr>
          <a:xfrm>
            <a:off x="816000" y="326107"/>
            <a:ext cx="10560000" cy="1056117"/>
          </a:xfrm>
          <a:prstGeom prst="rect">
            <a:avLst/>
          </a:prstGeom>
        </p:spPr>
        <p:txBody>
          <a:bodyPr/>
          <a:lstStyle/>
          <a:p>
            <a:r>
              <a:rPr lang="sv-SE" sz="4800" b="1" dirty="0">
                <a:solidFill>
                  <a:srgbClr val="003399"/>
                </a:solidFill>
                <a:latin typeface="Arial" panose="020B0604020202020204" pitchFamily="34" charset="0"/>
                <a:cs typeface="Arial" panose="020B0604020202020204" pitchFamily="34" charset="0"/>
              </a:rPr>
              <a:t>Policy för erkännande och vidareutnyttjande </a:t>
            </a:r>
            <a:endParaRPr lang="en-BE" sz="4800" b="1" dirty="0">
              <a:solidFill>
                <a:srgbClr val="003399"/>
              </a:solidFill>
              <a:latin typeface="Arial" panose="020B0604020202020204" pitchFamily="34" charset="0"/>
              <a:cs typeface="Arial" panose="020B0604020202020204" pitchFamily="34" charset="0"/>
            </a:endParaRPr>
          </a:p>
        </p:txBody>
      </p:sp>
      <p:sp>
        <p:nvSpPr>
          <p:cNvPr id="3" name="Text Placeholder 2">
            <a:extLst>
              <a:ext uri="{FF2B5EF4-FFF2-40B4-BE49-F238E27FC236}">
                <a16:creationId xmlns:a16="http://schemas.microsoft.com/office/drawing/2014/main" id="{355DA266-331A-2BF2-02A0-050474D229A8}"/>
              </a:ext>
            </a:extLst>
          </p:cNvPr>
          <p:cNvSpPr>
            <a:spLocks noGrp="1"/>
          </p:cNvSpPr>
          <p:nvPr>
            <p:ph type="body" sz="quarter" idx="4294967295"/>
          </p:nvPr>
        </p:nvSpPr>
        <p:spPr>
          <a:xfrm>
            <a:off x="816000" y="1797036"/>
            <a:ext cx="10560000" cy="4520171"/>
          </a:xfrm>
          <a:prstGeom prst="rect">
            <a:avLst/>
          </a:prstGeom>
        </p:spPr>
        <p:txBody>
          <a:bodyPr/>
          <a:lstStyle/>
          <a:p>
            <a:r>
              <a:rPr lang="sv-SE" sz="1467" dirty="0">
                <a:solidFill>
                  <a:schemeClr val="bg1">
                    <a:lumMod val="65000"/>
                  </a:schemeClr>
                </a:solidFill>
                <a:latin typeface="Arial"/>
                <a:cs typeface="Arial"/>
              </a:rPr>
              <a:t>Bild x © EU, artist 1, stock.adobe.com </a:t>
            </a:r>
          </a:p>
          <a:p>
            <a:r>
              <a:rPr lang="sv-SE" sz="1467" dirty="0">
                <a:solidFill>
                  <a:schemeClr val="bg1">
                    <a:lumMod val="65000"/>
                  </a:schemeClr>
                </a:solidFill>
                <a:latin typeface="Arial"/>
                <a:cs typeface="Arial"/>
              </a:rPr>
              <a:t>Bild xx © EU, artist 2, stock.adobe.com </a:t>
            </a:r>
          </a:p>
          <a:p>
            <a:r>
              <a:rPr lang="sv-SE" sz="1467" dirty="0">
                <a:solidFill>
                  <a:schemeClr val="bg1">
                    <a:lumMod val="65000"/>
                  </a:schemeClr>
                </a:solidFill>
                <a:latin typeface="Arial"/>
                <a:cs typeface="Arial"/>
              </a:rPr>
              <a:t>Bild xxx © EU </a:t>
            </a:r>
          </a:p>
          <a:p>
            <a:endParaRPr lang="sv-SE" sz="1467" dirty="0">
              <a:solidFill>
                <a:schemeClr val="bg1">
                  <a:lumMod val="65000"/>
                </a:schemeClr>
              </a:solidFill>
              <a:latin typeface="Arial"/>
              <a:cs typeface="Arial"/>
            </a:endParaRPr>
          </a:p>
          <a:p>
            <a:r>
              <a:rPr lang="sv-SE" sz="1467" b="1" dirty="0">
                <a:latin typeface="Arial"/>
                <a:cs typeface="Arial"/>
              </a:rPr>
              <a:t>© Europeiska unionen, 2025 </a:t>
            </a:r>
          </a:p>
          <a:p>
            <a:endParaRPr lang="sv-SE" sz="1467" dirty="0">
              <a:solidFill>
                <a:schemeClr val="bg1">
                  <a:lumMod val="65000"/>
                </a:schemeClr>
              </a:solidFill>
              <a:latin typeface="Arial"/>
              <a:cs typeface="Arial"/>
            </a:endParaRPr>
          </a:p>
          <a:p>
            <a:pPr marL="0" indent="0">
              <a:buNone/>
            </a:pPr>
            <a:endParaRPr lang="sv-SE" sz="1467" dirty="0">
              <a:solidFill>
                <a:schemeClr val="bg1">
                  <a:lumMod val="65000"/>
                </a:schemeClr>
              </a:solidFill>
              <a:latin typeface="Arial"/>
              <a:cs typeface="Arial"/>
            </a:endParaRPr>
          </a:p>
          <a:p>
            <a:pPr marL="0" indent="0">
              <a:buNone/>
            </a:pPr>
            <a:endParaRPr lang="sv-SE" sz="1467" dirty="0">
              <a:solidFill>
                <a:schemeClr val="bg1">
                  <a:lumMod val="65000"/>
                </a:schemeClr>
              </a:solidFill>
              <a:latin typeface="Arial"/>
              <a:cs typeface="Arial"/>
            </a:endParaRPr>
          </a:p>
          <a:p>
            <a:r>
              <a:rPr lang="sv-SE" sz="1467" dirty="0">
                <a:latin typeface="Arial"/>
                <a:cs typeface="Arial"/>
              </a:rPr>
              <a:t>Om inget annat anges är vidareutnyttjande av detta dokument tillåtet enligt licensen Creative Commons Erkännande 4.0 Internationell (CC BY 4.0) (</a:t>
            </a:r>
            <a:r>
              <a:rPr lang="sv-SE" sz="1467" dirty="0">
                <a:solidFill>
                  <a:schemeClr val="bg1">
                    <a:lumMod val="65000"/>
                  </a:schemeClr>
                </a:solidFill>
                <a:latin typeface="Arial"/>
                <a:cs typeface="Arial"/>
                <a:hlinkClick r:id="rId2"/>
              </a:rPr>
              <a:t>https://creativecommons.org/licenses/by/4.0/deed.sv</a:t>
            </a:r>
            <a:r>
              <a:rPr lang="sv-SE" sz="1467" dirty="0">
                <a:latin typeface="Arial"/>
                <a:cs typeface="Arial"/>
              </a:rPr>
              <a:t>). Det innebär att vidareutnyttjande är tillåtet under förutsättning att upphovsrättsinnehavaren anges korrekt och att det framgår om ändringar har gjorts. </a:t>
            </a:r>
          </a:p>
          <a:p>
            <a:r>
              <a:rPr lang="sv-SE" sz="1467" dirty="0">
                <a:latin typeface="Arial"/>
                <a:cs typeface="Arial"/>
              </a:rPr>
              <a:t>Tillstånd för användning eller mångfaldigande av delar som inte ägs av Europeiska unionen kan behöva sökas direkt från respektive upphovsrättsinnehavare. Ytterligare rättigheter måste därför erhållas om ett visst innehåll innefattar verk av tredje part. Om tillstånd beviljas upphävs och ersätts det allmänna tillstånd som nämns ovan, och eventuella begränsningar av materialets användning ska tydligt anges. </a:t>
            </a:r>
            <a:endParaRPr lang="en-BE" sz="1867" dirty="0"/>
          </a:p>
        </p:txBody>
      </p:sp>
      <p:pic>
        <p:nvPicPr>
          <p:cNvPr id="8" name="Graphique 7" descr="Creative commons licence - Attribution logo">
            <a:extLst>
              <a:ext uri="{FF2B5EF4-FFF2-40B4-BE49-F238E27FC236}">
                <a16:creationId xmlns:a16="http://schemas.microsoft.com/office/drawing/2014/main" id="{C163AB88-0FB6-0542-C3E5-13317E271E0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44467" y="3682777"/>
            <a:ext cx="1250527" cy="430737"/>
          </a:xfrm>
          <a:prstGeom prst="rect">
            <a:avLst/>
          </a:prstGeom>
        </p:spPr>
      </p:pic>
    </p:spTree>
    <p:extLst>
      <p:ext uri="{BB962C8B-B14F-4D97-AF65-F5344CB8AC3E}">
        <p14:creationId xmlns:p14="http://schemas.microsoft.com/office/powerpoint/2010/main" val="3655266197"/>
      </p:ext>
    </p:extLst>
  </p:cSld>
  <p:clrMapOvr>
    <a:masterClrMapping/>
  </p:clrMapOvr>
</p:sld>
</file>

<file path=ppt/theme/theme1.xml><?xml version="1.0" encoding="utf-8"?>
<a:theme xmlns:a="http://schemas.openxmlformats.org/drawingml/2006/main" name="front pag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 Point  16x9.potx" id="{33F68762-2178-4FB9-8B5E-7B37DC8B345C}" vid="{422D540F-F608-4592-ADA3-C7A29A03B8B1}"/>
    </a:ext>
  </a:extLst>
</a:theme>
</file>

<file path=ppt/theme/theme2.xml><?xml version="1.0" encoding="utf-8"?>
<a:theme xmlns:a="http://schemas.openxmlformats.org/drawingml/2006/main" name="pag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 Point  16x9.potx" id="{33F68762-2178-4FB9-8B5E-7B37DC8B345C}" vid="{2D56487A-AB71-41F3-8676-FCFFFFEE53DE}"/>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 Point  16x9.potx" id="{33F68762-2178-4FB9-8B5E-7B37DC8B345C}" vid="{BF03CE45-D3E8-4382-A8A7-5594DFE063F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9F9E454F49D3843AB58F2838D24BF35" ma:contentTypeVersion="15" ma:contentTypeDescription="Create a new document." ma:contentTypeScope="" ma:versionID="734400b20ddc9d771b6c2cef37ecd640">
  <xsd:schema xmlns:xsd="http://www.w3.org/2001/XMLSchema" xmlns:xs="http://www.w3.org/2001/XMLSchema" xmlns:p="http://schemas.microsoft.com/office/2006/metadata/properties" xmlns:ns2="f119e996-332a-400b-80e8-f09e41a655d6" xmlns:ns3="629cef25-b737-4eb3-a5fa-a2a961474222" targetNamespace="http://schemas.microsoft.com/office/2006/metadata/properties" ma:root="true" ma:fieldsID="54449ec42284a85719273b94923665c3" ns2:_="" ns3:_="">
    <xsd:import namespace="f119e996-332a-400b-80e8-f09e41a655d6"/>
    <xsd:import namespace="629cef25-b737-4eb3-a5fa-a2a96147422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119e996-332a-400b-80e8-f09e41a655d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22b2fad6-9d2c-441c-a321-3f5f1e9bd928"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29cef25-b737-4eb3-a5fa-a2a961474222"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5814f06b-0125-45c8-a404-3e418181b657}" ma:internalName="TaxCatchAll" ma:showField="CatchAllData" ma:web="629cef25-b737-4eb3-a5fa-a2a9614742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629cef25-b737-4eb3-a5fa-a2a961474222" xsi:nil="true"/>
    <lcf76f155ced4ddcb4097134ff3c332f xmlns="f119e996-332a-400b-80e8-f09e41a655d6">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AC4BBE5-5722-443E-999D-429CFA6055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119e996-332a-400b-80e8-f09e41a655d6"/>
    <ds:schemaRef ds:uri="629cef25-b737-4eb3-a5fa-a2a96147422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F97207E-108F-4E33-B4B2-C84A1E39BFCD}">
  <ds:schemaRefs>
    <ds:schemaRef ds:uri="http://schemas.microsoft.com/sharepoint/v3/contenttype/forms"/>
  </ds:schemaRefs>
</ds:datastoreItem>
</file>

<file path=customXml/itemProps3.xml><?xml version="1.0" encoding="utf-8"?>
<ds:datastoreItem xmlns:ds="http://schemas.openxmlformats.org/officeDocument/2006/customXml" ds:itemID="{E25F67D6-89C9-4231-ABEC-433D41E99327}">
  <ds:schemaRefs>
    <ds:schemaRef ds:uri="http://purl.org/dc/terms/"/>
    <ds:schemaRef ds:uri="http://purl.org/dc/dcmitype/"/>
    <ds:schemaRef ds:uri="http://www.w3.org/XML/1998/namespace"/>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688842d6-65ba-414e-bcb3-ebc74389ac29"/>
    <ds:schemaRef ds:uri="fe9adbcc-9f14-4810-98e7-f8b018c4ecbf"/>
    <ds:schemaRef ds:uri="629cef25-b737-4eb3-a5fa-a2a961474222"/>
    <ds:schemaRef ds:uri="f119e996-332a-400b-80e8-f09e41a655d6"/>
  </ds:schemaRefs>
</ds:datastoreItem>
</file>

<file path=docMetadata/LabelInfo.xml><?xml version="1.0" encoding="utf-8"?>
<clbl:labelList xmlns:clbl="http://schemas.microsoft.com/office/2020/mipLabelMetadata">
  <clbl:label id="{01a4edc0-c130-4e09-bfd4-7b7de34700e6}" enabled="0" method="" siteId="{01a4edc0-c130-4e09-bfd4-7b7de34700e6}" removed="1"/>
</clbl:labelList>
</file>

<file path=docProps/app.xml><?xml version="1.0" encoding="utf-8"?>
<Properties xmlns="http://schemas.openxmlformats.org/officeDocument/2006/extended-properties" xmlns:vt="http://schemas.openxmlformats.org/officeDocument/2006/docPropsVTypes">
  <Template>Power Point EU Local Councillors 16x9 (3)</Template>
  <TotalTime>1</TotalTime>
  <Words>174</Words>
  <Application>Microsoft Office PowerPoint</Application>
  <PresentationFormat>Widescreen</PresentationFormat>
  <Paragraphs>13</Paragraphs>
  <Slides>5</Slides>
  <Notes>0</Notes>
  <HiddenSlides>0</HiddenSlides>
  <MMClips>0</MMClips>
  <ScaleCrop>false</ScaleCrop>
  <HeadingPairs>
    <vt:vector size="6" baseType="variant">
      <vt:variant>
        <vt:lpstr>Fonts Used</vt:lpstr>
      </vt:variant>
      <vt:variant>
        <vt:i4>1</vt:i4>
      </vt:variant>
      <vt:variant>
        <vt:lpstr>Theme</vt:lpstr>
      </vt:variant>
      <vt:variant>
        <vt:i4>3</vt:i4>
      </vt:variant>
      <vt:variant>
        <vt:lpstr>Slide Titles</vt:lpstr>
      </vt:variant>
      <vt:variant>
        <vt:i4>5</vt:i4>
      </vt:variant>
    </vt:vector>
  </HeadingPairs>
  <TitlesOfParts>
    <vt:vector size="9" baseType="lpstr">
      <vt:lpstr>Arial</vt:lpstr>
      <vt:lpstr>front page</vt:lpstr>
      <vt:lpstr>pages</vt:lpstr>
      <vt:lpstr>Custom Design</vt:lpstr>
      <vt:lpstr>PowerPoint Presentation</vt:lpstr>
      <vt:lpstr>PowerPoint Presentation</vt:lpstr>
      <vt:lpstr>PowerPoint Presentation</vt:lpstr>
      <vt:lpstr>PowerPoint Presentation</vt:lpstr>
      <vt:lpstr>Policy för erkännande och vidareutnyttjande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Munoz Tovar Esther</dc:creator>
  <cp:lastModifiedBy>Munoz Tovar Esther</cp:lastModifiedBy>
  <cp:revision>1</cp:revision>
  <dcterms:created xsi:type="dcterms:W3CDTF">2025-07-23T12:28:35Z</dcterms:created>
  <dcterms:modified xsi:type="dcterms:W3CDTF">2025-07-23T12:29:56Z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0x01010099F9E454F49D3843AB58F2838D24BF35</vt:lpwstr>
  </property>
  <property fmtid="{D5CDD505-2E9C-101B-9397-08002B2CF9AE}" pid="3" name="MediaServiceImageTags">
    <vt:lpwstr/>
  </property>
</Properties>
</file>