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  <p:sldMasterId id="2147483669" r:id="rId6"/>
  </p:sldMasterIdLst>
  <p:sldIdLst>
    <p:sldId id="269" r:id="rId7"/>
    <p:sldId id="264" r:id="rId8"/>
    <p:sldId id="265" r:id="rId9"/>
    <p:sldId id="268" r:id="rId10"/>
    <p:sldId id="267" r:id="rId11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6F3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CF1369-011C-8F43-90DD-B5B7BAFE3706}" v="16" dt="2025-04-10T12:12:47.8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58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7C8A-54C8-5CBC-9940-8BDFBE3F42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80322" y="2255492"/>
            <a:ext cx="8994913" cy="1203325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Title</a:t>
            </a:r>
            <a:endParaRPr lang="en-B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6BDA7D-891F-8F8D-40FF-3A8640FFD4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80322" y="3525348"/>
            <a:ext cx="8994913" cy="12271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5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Subtitle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0508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15887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6612" y="1716815"/>
            <a:ext cx="1051877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76442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6"/>
            <a:ext cx="10515600" cy="115016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7726" y="1708106"/>
            <a:ext cx="614448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C3C60BE-4B0C-6CFF-2DB3-DEB7A19763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36613" y="1708106"/>
            <a:ext cx="4100512" cy="38481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I</a:t>
            </a:r>
            <a:r>
              <a:rPr lang="en-BE" dirty="0"/>
              <a:t>nsert image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43B5541-D82E-31F7-A5AF-1C0F9E0D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15709" y="5590315"/>
            <a:ext cx="6145213" cy="174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© xxx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22332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01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4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BELC branding">
            <a:extLst>
              <a:ext uri="{FF2B5EF4-FFF2-40B4-BE49-F238E27FC236}">
                <a16:creationId xmlns:a16="http://schemas.microsoft.com/office/drawing/2014/main" id="{41EBCCDD-8752-F379-6C50-7A9CAD0BA9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8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ckgrd">
            <a:extLst>
              <a:ext uri="{FF2B5EF4-FFF2-40B4-BE49-F238E27FC236}">
                <a16:creationId xmlns:a16="http://schemas.microsoft.com/office/drawing/2014/main" id="{F53F348A-7874-24A5-DEF4-544412C9382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23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i="0" kern="1200">
          <a:solidFill>
            <a:srgbClr val="00339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66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reativecommons.org/licenses/by/4.0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AF593B9-8B77-E406-9E2D-E500B96E03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0322" y="2106636"/>
            <a:ext cx="9275520" cy="1203325"/>
          </a:xfrm>
        </p:spPr>
        <p:txBody>
          <a:bodyPr/>
          <a:lstStyle/>
          <a:p>
            <a:r>
              <a:rPr lang="fr-FR" dirty="0" err="1"/>
              <a:t>Mreža</a:t>
            </a:r>
            <a:r>
              <a:rPr lang="fr-FR" dirty="0"/>
              <a:t> </a:t>
            </a:r>
            <a:r>
              <a:rPr lang="fr-FR" dirty="0" err="1"/>
              <a:t>občinskih</a:t>
            </a:r>
            <a:r>
              <a:rPr lang="fr-FR" dirty="0"/>
              <a:t> </a:t>
            </a:r>
            <a:r>
              <a:rPr lang="fr-FR" dirty="0" err="1"/>
              <a:t>svetnikov</a:t>
            </a:r>
            <a:r>
              <a:rPr lang="fr-FR" dirty="0"/>
              <a:t> EU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C50D10-0D1F-7C8E-7659-8819597D36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80322" y="3346675"/>
            <a:ext cx="7765697" cy="1227137"/>
          </a:xfrm>
        </p:spPr>
        <p:txBody>
          <a:bodyPr/>
          <a:lstStyle/>
          <a:p>
            <a:r>
              <a:rPr lang="fr-FR" dirty="0" err="1"/>
              <a:t>Skupaj</a:t>
            </a:r>
            <a:r>
              <a:rPr lang="fr-FR" dirty="0"/>
              <a:t> </a:t>
            </a:r>
            <a:r>
              <a:rPr lang="fr-FR" dirty="0" err="1"/>
              <a:t>približujemo</a:t>
            </a:r>
            <a:r>
              <a:rPr lang="fr-FR" dirty="0"/>
              <a:t> </a:t>
            </a:r>
            <a:r>
              <a:rPr lang="fr-FR" dirty="0" err="1"/>
              <a:t>Evropo</a:t>
            </a:r>
            <a:r>
              <a:rPr lang="fr-FR" dirty="0"/>
              <a:t> </a:t>
            </a:r>
            <a:r>
              <a:rPr lang="fr-FR" dirty="0" err="1"/>
              <a:t>lokalnim</a:t>
            </a:r>
            <a:r>
              <a:rPr lang="fr-FR" dirty="0"/>
              <a:t> </a:t>
            </a:r>
            <a:r>
              <a:rPr lang="fr-FR" dirty="0" err="1"/>
              <a:t>skupnostim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998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17D0F-5D1C-3675-135A-5A175AF5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EFD245-C072-5F79-0DB6-6B5845196ED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13D3A-37DA-7354-B07D-4CB023F8F6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8006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E15D-68AF-6792-53C0-1A2C4AC9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9C688-4680-9F32-C473-4E0B8EB9AD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226CC80-06AC-61A2-CE6D-AFD946C8C9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8124D-5AC9-132F-2C3D-8851CB2E27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693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que 3">
            <a:extLst>
              <a:ext uri="{FF2B5EF4-FFF2-40B4-BE49-F238E27FC236}">
                <a16:creationId xmlns:a16="http://schemas.microsoft.com/office/drawing/2014/main" id="{E33DCAA3-3033-BD59-3953-C8474B8F66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3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81B41-58A3-46F9-4378-891E2D6323D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16000" y="326107"/>
            <a:ext cx="10560000" cy="1056117"/>
          </a:xfrm>
          <a:prstGeom prst="rect">
            <a:avLst/>
          </a:prstGeom>
        </p:spPr>
        <p:txBody>
          <a:bodyPr/>
          <a:lstStyle/>
          <a:p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Navedba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avtorja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politika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ponovne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uporabe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BE" sz="48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DA266-331A-2BF2-02A0-050474D229A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6000" y="1797036"/>
            <a:ext cx="10560000" cy="4520171"/>
          </a:xfrm>
          <a:prstGeom prst="rect">
            <a:avLst/>
          </a:prstGeom>
        </p:spPr>
        <p:txBody>
          <a:bodyPr/>
          <a:lstStyle/>
          <a:p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Diapozitiv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x © EU, </a:t>
            </a:r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umetnik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1, stock.adobe.com</a:t>
            </a:r>
          </a:p>
          <a:p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Diapozitiv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xx © EU, </a:t>
            </a:r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umetnik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2, stock.adobe.com </a:t>
            </a:r>
          </a:p>
          <a:p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Diapozitiv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xxx © EU </a:t>
            </a:r>
          </a:p>
          <a:p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r>
              <a:rPr lang="en-GB" sz="1467" b="1" dirty="0">
                <a:latin typeface="Arial"/>
                <a:cs typeface="Arial"/>
              </a:rPr>
              <a:t>© </a:t>
            </a:r>
            <a:r>
              <a:rPr lang="en-GB" sz="1467" b="1" dirty="0" err="1">
                <a:latin typeface="Arial"/>
                <a:cs typeface="Arial"/>
              </a:rPr>
              <a:t>Evropska</a:t>
            </a:r>
            <a:r>
              <a:rPr lang="en-GB" sz="1467" b="1" dirty="0">
                <a:latin typeface="Arial"/>
                <a:cs typeface="Arial"/>
              </a:rPr>
              <a:t> </a:t>
            </a:r>
            <a:r>
              <a:rPr lang="en-GB" sz="1467" b="1" dirty="0" err="1">
                <a:latin typeface="Arial"/>
                <a:cs typeface="Arial"/>
              </a:rPr>
              <a:t>unija</a:t>
            </a:r>
            <a:r>
              <a:rPr lang="en-GB" sz="1467" b="1" dirty="0">
                <a:latin typeface="Arial"/>
                <a:cs typeface="Arial"/>
              </a:rPr>
              <a:t>, 2025 </a:t>
            </a:r>
          </a:p>
          <a:p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r>
              <a:rPr lang="en-GB" sz="1467" dirty="0" err="1">
                <a:latin typeface="Arial"/>
                <a:cs typeface="Arial"/>
              </a:rPr>
              <a:t>Če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navedeno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drugače</a:t>
            </a:r>
            <a:r>
              <a:rPr lang="en-GB" sz="1467" dirty="0">
                <a:latin typeface="Arial"/>
                <a:cs typeface="Arial"/>
              </a:rPr>
              <a:t>, je </a:t>
            </a:r>
            <a:r>
              <a:rPr lang="en-GB" sz="1467" dirty="0" err="1">
                <a:latin typeface="Arial"/>
                <a:cs typeface="Arial"/>
              </a:rPr>
              <a:t>ponovna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uporaba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tega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dokumenta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dovoljena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podlagi</a:t>
            </a:r>
            <a:r>
              <a:rPr lang="en-GB" sz="1467" dirty="0">
                <a:latin typeface="Arial"/>
                <a:cs typeface="Arial"/>
              </a:rPr>
              <a:t> licence Creative Commons Attribution 4.0 International – CC BY 4.0 (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  <a:hlinkClick r:id="rId2"/>
              </a:rPr>
              <a:t>https://creativecommons.org/licenses/by/4.0/</a:t>
            </a:r>
            <a:r>
              <a:rPr lang="en-GB" sz="1467" dirty="0">
                <a:latin typeface="Arial"/>
                <a:cs typeface="Arial"/>
              </a:rPr>
              <a:t>). To </a:t>
            </a:r>
            <a:r>
              <a:rPr lang="en-GB" sz="1467" dirty="0" err="1">
                <a:latin typeface="Arial"/>
                <a:cs typeface="Arial"/>
              </a:rPr>
              <a:t>pomeni</a:t>
            </a:r>
            <a:r>
              <a:rPr lang="en-GB" sz="1467" dirty="0">
                <a:latin typeface="Arial"/>
                <a:cs typeface="Arial"/>
              </a:rPr>
              <a:t>, da se ga </a:t>
            </a:r>
            <a:r>
              <a:rPr lang="en-GB" sz="1467" dirty="0" err="1">
                <a:latin typeface="Arial"/>
                <a:cs typeface="Arial"/>
              </a:rPr>
              <a:t>lahko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ponovno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uporabi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vendar</a:t>
            </a:r>
            <a:r>
              <a:rPr lang="en-GB" sz="1467" dirty="0">
                <a:latin typeface="Arial"/>
                <a:cs typeface="Arial"/>
              </a:rPr>
              <a:t> je </a:t>
            </a:r>
            <a:r>
              <a:rPr lang="en-GB" sz="1467" dirty="0" err="1">
                <a:latin typeface="Arial"/>
                <a:cs typeface="Arial"/>
              </a:rPr>
              <a:t>treba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ustrezno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navesti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avtorja</a:t>
            </a:r>
            <a:r>
              <a:rPr lang="en-GB" sz="1467" dirty="0">
                <a:latin typeface="Arial"/>
                <a:cs typeface="Arial"/>
              </a:rPr>
              <a:t> in </a:t>
            </a:r>
            <a:r>
              <a:rPr lang="en-GB" sz="1467" dirty="0" err="1">
                <a:latin typeface="Arial"/>
                <a:cs typeface="Arial"/>
              </a:rPr>
              <a:t>označiti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vse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morebitne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spremembe</a:t>
            </a:r>
            <a:r>
              <a:rPr lang="en-GB" sz="1467" dirty="0">
                <a:latin typeface="Arial"/>
                <a:cs typeface="Arial"/>
              </a:rPr>
              <a:t>. </a:t>
            </a:r>
          </a:p>
          <a:p>
            <a:r>
              <a:rPr lang="en-GB" sz="1467" dirty="0">
                <a:latin typeface="Arial"/>
                <a:cs typeface="Arial"/>
              </a:rPr>
              <a:t>Za </a:t>
            </a:r>
            <a:r>
              <a:rPr lang="en-GB" sz="1467" dirty="0" err="1">
                <a:latin typeface="Arial"/>
                <a:cs typeface="Arial"/>
              </a:rPr>
              <a:t>vsakršno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uporabo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ali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reprodukcijo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elementov</a:t>
            </a:r>
            <a:r>
              <a:rPr lang="en-GB" sz="1467" dirty="0">
                <a:latin typeface="Arial"/>
                <a:cs typeface="Arial"/>
              </a:rPr>
              <a:t>, ki </a:t>
            </a:r>
            <a:r>
              <a:rPr lang="en-GB" sz="1467" dirty="0" err="1">
                <a:latin typeface="Arial"/>
                <a:cs typeface="Arial"/>
              </a:rPr>
              <a:t>niso</a:t>
            </a:r>
            <a:r>
              <a:rPr lang="en-GB" sz="1467" dirty="0">
                <a:latin typeface="Arial"/>
                <a:cs typeface="Arial"/>
              </a:rPr>
              <a:t> last </a:t>
            </a:r>
            <a:r>
              <a:rPr lang="en-GB" sz="1467" dirty="0" err="1">
                <a:latin typeface="Arial"/>
                <a:cs typeface="Arial"/>
              </a:rPr>
              <a:t>Evropske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unije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bo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morda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treba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pridobiti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dovoljenje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neposredno</a:t>
            </a:r>
            <a:r>
              <a:rPr lang="en-GB" sz="1467" dirty="0">
                <a:latin typeface="Arial"/>
                <a:cs typeface="Arial"/>
              </a:rPr>
              <a:t> od </a:t>
            </a:r>
            <a:r>
              <a:rPr lang="en-GB" sz="1467" dirty="0" err="1">
                <a:latin typeface="Arial"/>
                <a:cs typeface="Arial"/>
              </a:rPr>
              <a:t>ustreznih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imetnikov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avtorskih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pravic</a:t>
            </a:r>
            <a:r>
              <a:rPr lang="en-GB" sz="1467" dirty="0">
                <a:latin typeface="Arial"/>
                <a:cs typeface="Arial"/>
              </a:rPr>
              <a:t>. </a:t>
            </a:r>
            <a:r>
              <a:rPr lang="en-GB" sz="1467" dirty="0" err="1">
                <a:latin typeface="Arial"/>
                <a:cs typeface="Arial"/>
              </a:rPr>
              <a:t>Če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torej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določena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vsebina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povzema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delo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tretjih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oseb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morate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pridobiti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njihovo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dovoljenje</a:t>
            </a:r>
            <a:r>
              <a:rPr lang="en-GB" sz="1467" dirty="0">
                <a:latin typeface="Arial"/>
                <a:cs typeface="Arial"/>
              </a:rPr>
              <a:t> za </a:t>
            </a:r>
            <a:r>
              <a:rPr lang="en-GB" sz="1467" dirty="0" err="1">
                <a:latin typeface="Arial"/>
                <a:cs typeface="Arial"/>
              </a:rPr>
              <a:t>uporabo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vsebine</a:t>
            </a:r>
            <a:r>
              <a:rPr lang="en-GB" sz="1467" dirty="0">
                <a:latin typeface="Arial"/>
                <a:cs typeface="Arial"/>
              </a:rPr>
              <a:t>. S </a:t>
            </a:r>
            <a:r>
              <a:rPr lang="en-GB" sz="1467" dirty="0" err="1">
                <a:latin typeface="Arial"/>
                <a:cs typeface="Arial"/>
              </a:rPr>
              <a:t>tem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novim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dovoljenjem</a:t>
            </a:r>
            <a:r>
              <a:rPr lang="en-GB" sz="1467" dirty="0">
                <a:latin typeface="Arial"/>
                <a:cs typeface="Arial"/>
              </a:rPr>
              <a:t> se </a:t>
            </a:r>
            <a:r>
              <a:rPr lang="en-GB" sz="1467" dirty="0" err="1">
                <a:latin typeface="Arial"/>
                <a:cs typeface="Arial"/>
              </a:rPr>
              <a:t>razveljavi</a:t>
            </a:r>
            <a:r>
              <a:rPr lang="en-GB" sz="1467" dirty="0">
                <a:latin typeface="Arial"/>
                <a:cs typeface="Arial"/>
              </a:rPr>
              <a:t> in </a:t>
            </a:r>
            <a:r>
              <a:rPr lang="en-GB" sz="1467" dirty="0" err="1">
                <a:latin typeface="Arial"/>
                <a:cs typeface="Arial"/>
              </a:rPr>
              <a:t>nadomesti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zgoraj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navedeno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splošno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dovoljenje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pri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čemer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morajo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biti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jasno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navedene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omejitve</a:t>
            </a:r>
            <a:r>
              <a:rPr lang="en-GB" sz="1467" dirty="0">
                <a:latin typeface="Arial"/>
                <a:cs typeface="Arial"/>
              </a:rPr>
              <a:t> glede </a:t>
            </a:r>
            <a:r>
              <a:rPr lang="en-GB" sz="1467" dirty="0" err="1">
                <a:latin typeface="Arial"/>
                <a:cs typeface="Arial"/>
              </a:rPr>
              <a:t>uporabe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zadevne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vsebine</a:t>
            </a:r>
            <a:r>
              <a:rPr lang="en-GB" sz="1467" dirty="0">
                <a:latin typeface="Arial"/>
                <a:cs typeface="Arial"/>
              </a:rPr>
              <a:t>. </a:t>
            </a:r>
            <a:endParaRPr lang="en-BE" sz="1867" dirty="0"/>
          </a:p>
        </p:txBody>
      </p:sp>
      <p:pic>
        <p:nvPicPr>
          <p:cNvPr id="8" name="Graphique 7" descr="Creative commons licence - Attribution logo">
            <a:extLst>
              <a:ext uri="{FF2B5EF4-FFF2-40B4-BE49-F238E27FC236}">
                <a16:creationId xmlns:a16="http://schemas.microsoft.com/office/drawing/2014/main" id="{C163AB88-0FB6-0542-C3E5-13317E271E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4467" y="3682777"/>
            <a:ext cx="1250527" cy="4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266197"/>
      </p:ext>
    </p:extLst>
  </p:cSld>
  <p:clrMapOvr>
    <a:masterClrMapping/>
  </p:clrMapOvr>
</p:sld>
</file>

<file path=ppt/theme/theme1.xml><?xml version="1.0" encoding="utf-8"?>
<a:theme xmlns:a="http://schemas.openxmlformats.org/drawingml/2006/main" name="front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422D540F-F608-4592-ADA3-C7A29A03B8B1}"/>
    </a:ext>
  </a:extLst>
</a:theme>
</file>

<file path=ppt/theme/theme2.xml><?xml version="1.0" encoding="utf-8"?>
<a:theme xmlns:a="http://schemas.openxmlformats.org/drawingml/2006/main" name="pag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2D56487A-AB71-41F3-8676-FCFFFFEE53DE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 Point  16x9.potx" id="{33F68762-2178-4FB9-8B5E-7B37DC8B345C}" vid="{BF03CE45-D3E8-4382-A8A7-5594DFE063F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F9E454F49D3843AB58F2838D24BF35" ma:contentTypeVersion="15" ma:contentTypeDescription="Create a new document." ma:contentTypeScope="" ma:versionID="734400b20ddc9d771b6c2cef37ecd640">
  <xsd:schema xmlns:xsd="http://www.w3.org/2001/XMLSchema" xmlns:xs="http://www.w3.org/2001/XMLSchema" xmlns:p="http://schemas.microsoft.com/office/2006/metadata/properties" xmlns:ns2="f119e996-332a-400b-80e8-f09e41a655d6" xmlns:ns3="629cef25-b737-4eb3-a5fa-a2a961474222" targetNamespace="http://schemas.microsoft.com/office/2006/metadata/properties" ma:root="true" ma:fieldsID="54449ec42284a85719273b94923665c3" ns2:_="" ns3:_="">
    <xsd:import namespace="f119e996-332a-400b-80e8-f09e41a655d6"/>
    <xsd:import namespace="629cef25-b737-4eb3-a5fa-a2a961474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19e996-332a-400b-80e8-f09e41a655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9cef25-b737-4eb3-a5fa-a2a961474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814f06b-0125-45c8-a404-3e418181b657}" ma:internalName="TaxCatchAll" ma:showField="CatchAllData" ma:web="629cef25-b737-4eb3-a5fa-a2a961474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9cef25-b737-4eb3-a5fa-a2a961474222" xsi:nil="true"/>
    <lcf76f155ced4ddcb4097134ff3c332f xmlns="f119e996-332a-400b-80e8-f09e41a655d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AC4BBE5-5722-443E-999D-429CFA6055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19e996-332a-400b-80e8-f09e41a655d6"/>
    <ds:schemaRef ds:uri="629cef25-b737-4eb3-a5fa-a2a9614742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97207E-108F-4E33-B4B2-C84A1E39BF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5F67D6-89C9-4231-ABEC-433D41E99327}">
  <ds:schemaRefs>
    <ds:schemaRef ds:uri="http://purl.org/dc/terms/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88842d6-65ba-414e-bcb3-ebc74389ac29"/>
    <ds:schemaRef ds:uri="fe9adbcc-9f14-4810-98e7-f8b018c4ecbf"/>
    <ds:schemaRef ds:uri="629cef25-b737-4eb3-a5fa-a2a961474222"/>
    <ds:schemaRef ds:uri="f119e996-332a-400b-80e8-f09e41a655d6"/>
  </ds:schemaRefs>
</ds:datastoreItem>
</file>

<file path=docMetadata/LabelInfo.xml><?xml version="1.0" encoding="utf-8"?>
<clbl:labelList xmlns:clbl="http://schemas.microsoft.com/office/2020/mipLabelMetadata">
  <clbl:label id="{01a4edc0-c130-4e09-bfd4-7b7de34700e6}" enabled="0" method="" siteId="{01a4edc0-c130-4e09-bfd4-7b7de34700e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 Point EU Local Councillors 16x9 (3)</Template>
  <TotalTime>1</TotalTime>
  <Words>176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front page</vt:lpstr>
      <vt:lpstr>pages</vt:lpstr>
      <vt:lpstr>Custom Design</vt:lpstr>
      <vt:lpstr>PowerPoint Presentation</vt:lpstr>
      <vt:lpstr>PowerPoint Presentation</vt:lpstr>
      <vt:lpstr>PowerPoint Presentation</vt:lpstr>
      <vt:lpstr>PowerPoint Presentation</vt:lpstr>
      <vt:lpstr>Navedba avtorja in politika ponovne uporabe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 Tovar Esther</dc:creator>
  <cp:lastModifiedBy>Munoz Tovar Esther</cp:lastModifiedBy>
  <cp:revision>1</cp:revision>
  <dcterms:created xsi:type="dcterms:W3CDTF">2025-07-23T12:26:44Z</dcterms:created>
  <dcterms:modified xsi:type="dcterms:W3CDTF">2025-07-23T12:28:16Z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0x01010099F9E454F49D3843AB58F2838D24BF35</vt:lpwstr>
  </property>
  <property fmtid="{D5CDD505-2E9C-101B-9397-08002B2CF9AE}" pid="3" name="MediaServiceImageTags">
    <vt:lpwstr/>
  </property>
</Properties>
</file>