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69" r:id="rId6"/>
  </p:sldMasterIdLst>
  <p:sldIdLst>
    <p:sldId id="269" r:id="rId7"/>
    <p:sldId id="264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F3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F1369-011C-8F43-90DD-B5B7BAFE3706}" v="16" dt="2025-04-10T12:12:47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58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7C8A-54C8-5CBC-9940-8BDFBE3F42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322" y="2255492"/>
            <a:ext cx="8994913" cy="1203325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B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6BDA7D-891F-8F8D-40FF-3A8640FFD4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80322" y="3525348"/>
            <a:ext cx="8994913" cy="12271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0508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5887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6612" y="1716815"/>
            <a:ext cx="1051877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64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115016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726" y="1708106"/>
            <a:ext cx="614448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3C60BE-4B0C-6CFF-2DB3-DEB7A19763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6613" y="1708106"/>
            <a:ext cx="4100512" cy="38481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</a:t>
            </a:r>
            <a:r>
              <a:rPr lang="en-BE" dirty="0"/>
              <a:t>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B5541-D82E-31F7-A5AF-1C0F9E0D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709" y="5590315"/>
            <a:ext cx="6145213" cy="174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© xxx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233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0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BELC branding">
            <a:extLst>
              <a:ext uri="{FF2B5EF4-FFF2-40B4-BE49-F238E27FC236}">
                <a16:creationId xmlns:a16="http://schemas.microsoft.com/office/drawing/2014/main" id="{41EBCCDD-8752-F379-6C50-7A9CAD0BA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d">
            <a:extLst>
              <a:ext uri="{FF2B5EF4-FFF2-40B4-BE49-F238E27FC236}">
                <a16:creationId xmlns:a16="http://schemas.microsoft.com/office/drawing/2014/main" id="{F53F348A-7874-24A5-DEF4-544412C938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F593B9-8B77-E406-9E2D-E500B96E0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0322" y="2106636"/>
            <a:ext cx="9275520" cy="1203325"/>
          </a:xfrm>
        </p:spPr>
        <p:txBody>
          <a:bodyPr/>
          <a:lstStyle/>
          <a:p>
            <a:r>
              <a:rPr lang="fr-FR" dirty="0" err="1"/>
              <a:t>Sieť</a:t>
            </a:r>
            <a:r>
              <a:rPr lang="fr-FR" dirty="0"/>
              <a:t> </a:t>
            </a:r>
            <a:r>
              <a:rPr lang="fr-FR" dirty="0" err="1"/>
              <a:t>miestnych</a:t>
            </a:r>
            <a:r>
              <a:rPr lang="fr-FR" dirty="0"/>
              <a:t> </a:t>
            </a:r>
            <a:r>
              <a:rPr lang="fr-FR" dirty="0" err="1"/>
              <a:t>zastupiteľov</a:t>
            </a:r>
            <a:r>
              <a:rPr lang="fr-FR" dirty="0"/>
              <a:t> EÚ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C50D10-0D1F-7C8E-7659-8819597D3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322" y="3346675"/>
            <a:ext cx="7765697" cy="1227137"/>
          </a:xfrm>
        </p:spPr>
        <p:txBody>
          <a:bodyPr/>
          <a:lstStyle/>
          <a:p>
            <a:r>
              <a:rPr lang="fr-FR" dirty="0" err="1"/>
              <a:t>Spolu</a:t>
            </a:r>
            <a:r>
              <a:rPr lang="fr-FR" dirty="0"/>
              <a:t> sa </a:t>
            </a:r>
            <a:r>
              <a:rPr lang="fr-FR" dirty="0" err="1"/>
              <a:t>snažíme</a:t>
            </a:r>
            <a:r>
              <a:rPr lang="fr-FR" dirty="0"/>
              <a:t> </a:t>
            </a:r>
            <a:r>
              <a:rPr lang="fr-FR" dirty="0" err="1"/>
              <a:t>priblížiť</a:t>
            </a:r>
            <a:r>
              <a:rPr lang="fr-FR" dirty="0"/>
              <a:t> </a:t>
            </a:r>
            <a:r>
              <a:rPr lang="fr-FR" dirty="0" err="1"/>
              <a:t>Európu</a:t>
            </a:r>
            <a:r>
              <a:rPr lang="fr-FR" dirty="0"/>
              <a:t> </a:t>
            </a:r>
            <a:r>
              <a:rPr lang="fr-FR" dirty="0" err="1"/>
              <a:t>miestnym</a:t>
            </a:r>
            <a:r>
              <a:rPr lang="fr-FR" dirty="0"/>
              <a:t> </a:t>
            </a:r>
            <a:r>
              <a:rPr lang="fr-FR" dirty="0" err="1"/>
              <a:t>komunitám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99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0F-5D1C-3675-135A-5A175AF5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FD245-C072-5F79-0DB6-6B5845196E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13D3A-37DA-7354-B07D-4CB023F8F6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00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E15D-68AF-6792-53C0-1A2C4AC9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C688-4680-9F32-C473-4E0B8EB9A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226CC80-06AC-61A2-CE6D-AFD946C8C9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8124D-5AC9-132F-2C3D-8851CB2E2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693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3">
            <a:extLst>
              <a:ext uri="{FF2B5EF4-FFF2-40B4-BE49-F238E27FC236}">
                <a16:creationId xmlns:a16="http://schemas.microsoft.com/office/drawing/2014/main" id="{E33DCAA3-3033-BD59-3953-C8474B8F66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1B41-58A3-46F9-4378-891E2D6323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16000" y="326107"/>
            <a:ext cx="10560000" cy="1056117"/>
          </a:xfrm>
          <a:prstGeom prst="rect">
            <a:avLst/>
          </a:prstGeom>
        </p:spPr>
        <p:txBody>
          <a:bodyPr/>
          <a:lstStyle/>
          <a:p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Autorské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práva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 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pravidlá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opakovaného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použitia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BE" sz="4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DA266-331A-2BF2-02A0-050474D229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6000" y="1797036"/>
            <a:ext cx="10560000" cy="4520171"/>
          </a:xfrm>
          <a:prstGeom prst="rect">
            <a:avLst/>
          </a:prstGeom>
        </p:spPr>
        <p:txBody>
          <a:bodyPr/>
          <a:lstStyle/>
          <a:p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Slajd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 © EU, </a:t>
            </a:r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umelec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1, stock.adobe.com </a:t>
            </a:r>
          </a:p>
          <a:p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Slajd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xx © EU, </a:t>
            </a:r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umelec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2, stock.adobe.com </a:t>
            </a:r>
          </a:p>
          <a:p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Slajd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xxx © EU </a:t>
            </a: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b="1" dirty="0">
                <a:latin typeface="Arial"/>
                <a:cs typeface="Arial"/>
              </a:rPr>
              <a:t>© </a:t>
            </a:r>
            <a:r>
              <a:rPr lang="en-GB" sz="1467" b="1" dirty="0" err="1">
                <a:latin typeface="Arial"/>
                <a:cs typeface="Arial"/>
              </a:rPr>
              <a:t>Európska</a:t>
            </a:r>
            <a:r>
              <a:rPr lang="en-GB" sz="1467" b="1" dirty="0">
                <a:latin typeface="Arial"/>
                <a:cs typeface="Arial"/>
              </a:rPr>
              <a:t> </a:t>
            </a:r>
            <a:r>
              <a:rPr lang="en-GB" sz="1467" b="1" dirty="0" err="1">
                <a:latin typeface="Arial"/>
                <a:cs typeface="Arial"/>
              </a:rPr>
              <a:t>únia</a:t>
            </a:r>
            <a:r>
              <a:rPr lang="en-GB" sz="1467" b="1" dirty="0">
                <a:latin typeface="Arial"/>
                <a:cs typeface="Arial"/>
              </a:rPr>
              <a:t> 2025 </a:t>
            </a: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dirty="0" err="1">
                <a:latin typeface="Arial"/>
                <a:cs typeface="Arial"/>
              </a:rPr>
              <a:t>Pokiaľ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nie</a:t>
            </a:r>
            <a:r>
              <a:rPr lang="en-GB" sz="1467" dirty="0">
                <a:latin typeface="Arial"/>
                <a:cs typeface="Arial"/>
              </a:rPr>
              <a:t> je </a:t>
            </a:r>
            <a:r>
              <a:rPr lang="en-GB" sz="1467" dirty="0" err="1">
                <a:latin typeface="Arial"/>
                <a:cs typeface="Arial"/>
              </a:rPr>
              <a:t>uvedené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inak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opakované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použitie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tohto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dokumentu</a:t>
            </a:r>
            <a:r>
              <a:rPr lang="en-GB" sz="1467" dirty="0">
                <a:latin typeface="Arial"/>
                <a:cs typeface="Arial"/>
              </a:rPr>
              <a:t> je </a:t>
            </a:r>
            <a:r>
              <a:rPr lang="en-GB" sz="1467" dirty="0" err="1">
                <a:latin typeface="Arial"/>
                <a:cs typeface="Arial"/>
              </a:rPr>
              <a:t>povolené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základe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medzinárodnej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licencie</a:t>
            </a:r>
            <a:r>
              <a:rPr lang="en-GB" sz="1467" dirty="0">
                <a:latin typeface="Arial"/>
                <a:cs typeface="Arial"/>
              </a:rPr>
              <a:t> Creative Commons Attribution 4.0 International (CC-BY 4.0) (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  <a:hlinkClick r:id="rId2"/>
              </a:rPr>
              <a:t>https://creativecommons.org/licenses/by/4.0/</a:t>
            </a:r>
            <a:r>
              <a:rPr lang="en-GB" sz="1467" dirty="0">
                <a:latin typeface="Arial"/>
                <a:cs typeface="Arial"/>
              </a:rPr>
              <a:t>). To </a:t>
            </a:r>
            <a:r>
              <a:rPr lang="en-GB" sz="1467" dirty="0" err="1">
                <a:latin typeface="Arial"/>
                <a:cs typeface="Arial"/>
              </a:rPr>
              <a:t>znamená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že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opakované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použitie</a:t>
            </a:r>
            <a:r>
              <a:rPr lang="en-GB" sz="1467" dirty="0">
                <a:latin typeface="Arial"/>
                <a:cs typeface="Arial"/>
              </a:rPr>
              <a:t> je </a:t>
            </a:r>
            <a:r>
              <a:rPr lang="en-GB" sz="1467" dirty="0" err="1">
                <a:latin typeface="Arial"/>
                <a:cs typeface="Arial"/>
              </a:rPr>
              <a:t>povolené</a:t>
            </a:r>
            <a:r>
              <a:rPr lang="en-GB" sz="1467" dirty="0">
                <a:latin typeface="Arial"/>
                <a:cs typeface="Arial"/>
              </a:rPr>
              <a:t> pod </a:t>
            </a:r>
            <a:r>
              <a:rPr lang="en-GB" sz="1467" dirty="0" err="1">
                <a:latin typeface="Arial"/>
                <a:cs typeface="Arial"/>
              </a:rPr>
              <a:t>podmienkou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náležitého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uvedenia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autora</a:t>
            </a:r>
            <a:r>
              <a:rPr lang="en-GB" sz="1467" dirty="0">
                <a:latin typeface="Arial"/>
                <a:cs typeface="Arial"/>
              </a:rPr>
              <a:t> a </a:t>
            </a:r>
            <a:r>
              <a:rPr lang="en-GB" sz="1467" dirty="0" err="1">
                <a:latin typeface="Arial"/>
                <a:cs typeface="Arial"/>
              </a:rPr>
              <a:t>vyznačenia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všetkých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prípadných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zmien</a:t>
            </a:r>
            <a:r>
              <a:rPr lang="en-GB" sz="1467" dirty="0">
                <a:latin typeface="Arial"/>
                <a:cs typeface="Arial"/>
              </a:rPr>
              <a:t>. </a:t>
            </a:r>
          </a:p>
          <a:p>
            <a:r>
              <a:rPr lang="en-GB" sz="1467" dirty="0">
                <a:latin typeface="Arial"/>
                <a:cs typeface="Arial"/>
              </a:rPr>
              <a:t>Na </a:t>
            </a:r>
            <a:r>
              <a:rPr lang="en-GB" sz="1467" dirty="0" err="1">
                <a:latin typeface="Arial"/>
                <a:cs typeface="Arial"/>
              </a:rPr>
              <a:t>akékoľvek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použitie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alebo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reprodukciu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prvkov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ktoré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nie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sú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vlastníctve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Európskej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únie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môže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byť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potrebné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získať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povolenie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priamo</a:t>
            </a:r>
            <a:r>
              <a:rPr lang="en-GB" sz="1467" dirty="0">
                <a:latin typeface="Arial"/>
                <a:cs typeface="Arial"/>
              </a:rPr>
              <a:t> od </a:t>
            </a:r>
            <a:r>
              <a:rPr lang="en-GB" sz="1467" dirty="0" err="1">
                <a:latin typeface="Arial"/>
                <a:cs typeface="Arial"/>
              </a:rPr>
              <a:t>príslušných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nositeľov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autorských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práv</a:t>
            </a:r>
            <a:r>
              <a:rPr lang="en-GB" sz="1467" dirty="0">
                <a:latin typeface="Arial"/>
                <a:cs typeface="Arial"/>
              </a:rPr>
              <a:t>. Ak </a:t>
            </a:r>
            <a:r>
              <a:rPr lang="en-GB" sz="1467" dirty="0" err="1">
                <a:latin typeface="Arial"/>
                <a:cs typeface="Arial"/>
              </a:rPr>
              <a:t>teda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konkrétny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obsah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zahŕňa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dielo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tretej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strany</a:t>
            </a:r>
            <a:r>
              <a:rPr lang="en-GB" sz="1467" dirty="0">
                <a:latin typeface="Arial"/>
                <a:cs typeface="Arial"/>
              </a:rPr>
              <a:t>, je </a:t>
            </a:r>
            <a:r>
              <a:rPr lang="en-GB" sz="1467" dirty="0" err="1">
                <a:latin typeface="Arial"/>
                <a:cs typeface="Arial"/>
              </a:rPr>
              <a:t>Vašou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povinnosťou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objasniť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práva</a:t>
            </a:r>
            <a:r>
              <a:rPr lang="en-GB" sz="1467" dirty="0">
                <a:latin typeface="Arial"/>
                <a:cs typeface="Arial"/>
              </a:rPr>
              <a:t> s </a:t>
            </a:r>
            <a:r>
              <a:rPr lang="en-GB" sz="1467" dirty="0" err="1">
                <a:latin typeface="Arial"/>
                <a:cs typeface="Arial"/>
              </a:rPr>
              <a:t>ním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spojené</a:t>
            </a:r>
            <a:r>
              <a:rPr lang="en-GB" sz="1467" dirty="0">
                <a:latin typeface="Arial"/>
                <a:cs typeface="Arial"/>
              </a:rPr>
              <a:t>. </a:t>
            </a:r>
            <a:r>
              <a:rPr lang="en-GB" sz="1467" dirty="0" err="1">
                <a:latin typeface="Arial"/>
                <a:cs typeface="Arial"/>
              </a:rPr>
              <a:t>Získaným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povolením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použitie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takéhoto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diela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ruší</a:t>
            </a:r>
            <a:r>
              <a:rPr lang="en-GB" sz="1467" dirty="0">
                <a:latin typeface="Arial"/>
                <a:cs typeface="Arial"/>
              </a:rPr>
              <a:t> a </a:t>
            </a:r>
            <a:r>
              <a:rPr lang="en-GB" sz="1467" dirty="0" err="1">
                <a:latin typeface="Arial"/>
                <a:cs typeface="Arial"/>
              </a:rPr>
              <a:t>nahrádza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uvedené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všeobecné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povolenie</a:t>
            </a:r>
            <a:r>
              <a:rPr lang="en-GB" sz="1467" dirty="0">
                <a:latin typeface="Arial"/>
                <a:cs typeface="Arial"/>
              </a:rPr>
              <a:t> a </a:t>
            </a:r>
            <a:r>
              <a:rPr lang="en-GB" sz="1467" dirty="0" err="1">
                <a:latin typeface="Arial"/>
                <a:cs typeface="Arial"/>
              </a:rPr>
              <a:t>jasne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ním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vymedzuje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prípadné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obmedzenie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použitia</a:t>
            </a:r>
            <a:r>
              <a:rPr lang="en-GB" sz="1467" dirty="0">
                <a:latin typeface="Arial"/>
                <a:cs typeface="Arial"/>
              </a:rPr>
              <a:t>. </a:t>
            </a:r>
            <a:endParaRPr lang="en-BE" sz="1867" dirty="0"/>
          </a:p>
        </p:txBody>
      </p:sp>
      <p:pic>
        <p:nvPicPr>
          <p:cNvPr id="8" name="Graphique 7" descr="Creative commons licence - Attribution logo">
            <a:extLst>
              <a:ext uri="{FF2B5EF4-FFF2-40B4-BE49-F238E27FC236}">
                <a16:creationId xmlns:a16="http://schemas.microsoft.com/office/drawing/2014/main" id="{C163AB88-0FB6-0542-C3E5-13317E271E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67" y="3682777"/>
            <a:ext cx="1250527" cy="4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422D540F-F608-4592-ADA3-C7A29A03B8B1}"/>
    </a:ext>
  </a:extLst>
</a:theme>
</file>

<file path=ppt/theme/theme2.xml><?xml version="1.0" encoding="utf-8"?>
<a:theme xmlns:a="http://schemas.openxmlformats.org/drawingml/2006/main" name="p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2D56487A-AB71-41F3-8676-FCFFFFEE53DE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 Point  16x9.potx" id="{33F68762-2178-4FB9-8B5E-7B37DC8B345C}" vid="{BF03CE45-D3E8-4382-A8A7-5594DFE063F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9E454F49D3843AB58F2838D24BF35" ma:contentTypeVersion="15" ma:contentTypeDescription="Create a new document." ma:contentTypeScope="" ma:versionID="734400b20ddc9d771b6c2cef37ecd640">
  <xsd:schema xmlns:xsd="http://www.w3.org/2001/XMLSchema" xmlns:xs="http://www.w3.org/2001/XMLSchema" xmlns:p="http://schemas.microsoft.com/office/2006/metadata/properties" xmlns:ns2="f119e996-332a-400b-80e8-f09e41a655d6" xmlns:ns3="629cef25-b737-4eb3-a5fa-a2a961474222" targetNamespace="http://schemas.microsoft.com/office/2006/metadata/properties" ma:root="true" ma:fieldsID="54449ec42284a85719273b94923665c3" ns2:_="" ns3:_="">
    <xsd:import namespace="f119e996-332a-400b-80e8-f09e41a655d6"/>
    <xsd:import namespace="629cef25-b737-4eb3-a5fa-a2a96147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9e996-332a-400b-80e8-f09e41a6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cef25-b737-4eb3-a5fa-a2a96147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14f06b-0125-45c8-a404-3e418181b657}" ma:internalName="TaxCatchAll" ma:showField="CatchAllData" ma:web="629cef25-b737-4eb3-a5fa-a2a96147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9cef25-b737-4eb3-a5fa-a2a961474222" xsi:nil="true"/>
    <lcf76f155ced4ddcb4097134ff3c332f xmlns="f119e996-332a-400b-80e8-f09e41a655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C4BBE5-5722-443E-999D-429CFA605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19e996-332a-400b-80e8-f09e41a655d6"/>
    <ds:schemaRef ds:uri="629cef25-b737-4eb3-a5fa-a2a96147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97207E-108F-4E33-B4B2-C84A1E39BF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5F67D6-89C9-4231-ABEC-433D41E99327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8842d6-65ba-414e-bcb3-ebc74389ac29"/>
    <ds:schemaRef ds:uri="fe9adbcc-9f14-4810-98e7-f8b018c4ecbf"/>
    <ds:schemaRef ds:uri="629cef25-b737-4eb3-a5fa-a2a961474222"/>
    <ds:schemaRef ds:uri="f119e996-332a-400b-80e8-f09e41a655d6"/>
  </ds:schemaRefs>
</ds:datastoreItem>
</file>

<file path=docMetadata/LabelInfo.xml><?xml version="1.0" encoding="utf-8"?>
<clbl:labelList xmlns:clbl="http://schemas.microsoft.com/office/2020/mipLabelMetadata">
  <clbl:label id="{01a4edc0-c130-4e09-bfd4-7b7de34700e6}" enabled="0" method="" siteId="{01a4edc0-c130-4e09-bfd4-7b7de34700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 Point EU Local Councillors 16x9 (3)</Template>
  <TotalTime>2</TotalTime>
  <Words>170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front page</vt:lpstr>
      <vt:lpstr>pages</vt:lpstr>
      <vt:lpstr>Custom Design</vt:lpstr>
      <vt:lpstr>PowerPoint Presentation</vt:lpstr>
      <vt:lpstr>PowerPoint Presentation</vt:lpstr>
      <vt:lpstr>PowerPoint Presentation</vt:lpstr>
      <vt:lpstr>PowerPoint Presentation</vt:lpstr>
      <vt:lpstr>Autorské práva a pravidlá opakovaného použitia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 Tovar Esther</dc:creator>
  <cp:lastModifiedBy>Munoz Tovar Esther</cp:lastModifiedBy>
  <cp:revision>1</cp:revision>
  <dcterms:created xsi:type="dcterms:W3CDTF">2025-07-23T12:24:21Z</dcterms:created>
  <dcterms:modified xsi:type="dcterms:W3CDTF">2025-07-23T12:26:26Z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0x01010099F9E454F49D3843AB58F2838D24BF35</vt:lpwstr>
  </property>
  <property fmtid="{D5CDD505-2E9C-101B-9397-08002B2CF9AE}" pid="3" name="MediaServiceImageTags">
    <vt:lpwstr/>
  </property>
</Properties>
</file>