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Sieť</a:t>
            </a:r>
            <a:r>
              <a:rPr lang="fr-FR" dirty="0"/>
              <a:t> </a:t>
            </a:r>
            <a:r>
              <a:rPr lang="fr-FR" dirty="0" err="1"/>
              <a:t>miestnych</a:t>
            </a:r>
            <a:r>
              <a:rPr lang="fr-FR" dirty="0"/>
              <a:t> </a:t>
            </a:r>
            <a:r>
              <a:rPr lang="fr-FR" dirty="0" err="1"/>
              <a:t>zastupiteľov</a:t>
            </a:r>
            <a:r>
              <a:rPr lang="fr-FR" dirty="0"/>
              <a:t> EÚ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Spolu</a:t>
            </a:r>
            <a:r>
              <a:rPr lang="fr-FR" dirty="0"/>
              <a:t> sa </a:t>
            </a:r>
            <a:r>
              <a:rPr lang="fr-FR" dirty="0" err="1"/>
              <a:t>snažíme</a:t>
            </a:r>
            <a:r>
              <a:rPr lang="fr-FR" dirty="0"/>
              <a:t> </a:t>
            </a:r>
            <a:r>
              <a:rPr lang="fr-FR" dirty="0" err="1"/>
              <a:t>priblížiť</a:t>
            </a:r>
            <a:r>
              <a:rPr lang="fr-FR" dirty="0"/>
              <a:t> </a:t>
            </a:r>
            <a:r>
              <a:rPr lang="fr-FR" dirty="0" err="1"/>
              <a:t>Európu</a:t>
            </a:r>
            <a:r>
              <a:rPr lang="fr-FR" dirty="0"/>
              <a:t> </a:t>
            </a:r>
            <a:r>
              <a:rPr lang="fr-FR" dirty="0" err="1"/>
              <a:t>miestnym</a:t>
            </a:r>
            <a:r>
              <a:rPr lang="fr-FR" dirty="0"/>
              <a:t> </a:t>
            </a:r>
            <a:r>
              <a:rPr lang="fr-FR" dirty="0" err="1"/>
              <a:t>komunitám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Autorské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 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pravidlá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opakovaného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použitia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umelec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1, stock.adobe.com 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umelec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2, stock.adobe.com 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Slajd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xxx © EU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Európska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únia</a:t>
            </a:r>
            <a:r>
              <a:rPr lang="en-GB" sz="1467" b="1" dirty="0">
                <a:latin typeface="Arial"/>
                <a:cs typeface="Arial"/>
              </a:rPr>
              <a:t> 2025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 err="1">
                <a:latin typeface="Arial"/>
                <a:cs typeface="Arial"/>
              </a:rPr>
              <a:t>Pokiaľ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nie</a:t>
            </a:r>
            <a:r>
              <a:rPr lang="en-GB" sz="1467" dirty="0">
                <a:latin typeface="Arial"/>
                <a:cs typeface="Arial"/>
              </a:rPr>
              <a:t> je </a:t>
            </a:r>
            <a:r>
              <a:rPr lang="en-GB" sz="1467" dirty="0" err="1">
                <a:latin typeface="Arial"/>
                <a:cs typeface="Arial"/>
              </a:rPr>
              <a:t>uvedené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inak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opakované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tohto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dokumentu</a:t>
            </a:r>
            <a:r>
              <a:rPr lang="en-GB" sz="1467" dirty="0">
                <a:latin typeface="Arial"/>
                <a:cs typeface="Arial"/>
              </a:rPr>
              <a:t> je </a:t>
            </a:r>
            <a:r>
              <a:rPr lang="en-GB" sz="1467" dirty="0" err="1">
                <a:latin typeface="Arial"/>
                <a:cs typeface="Arial"/>
              </a:rPr>
              <a:t>povolené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základe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medzinárodnej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licencie</a:t>
            </a:r>
            <a:r>
              <a:rPr lang="en-GB" sz="1467" dirty="0">
                <a:latin typeface="Arial"/>
                <a:cs typeface="Arial"/>
              </a:rPr>
              <a:t> Creative Commons Attribution 4.0 International (CC-BY 4.0)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https://creativecommons.org/licenses/by/4.0/</a:t>
            </a:r>
            <a:r>
              <a:rPr lang="en-GB" sz="1467" dirty="0">
                <a:latin typeface="Arial"/>
                <a:cs typeface="Arial"/>
              </a:rPr>
              <a:t>). To </a:t>
            </a:r>
            <a:r>
              <a:rPr lang="en-GB" sz="1467" dirty="0" err="1">
                <a:latin typeface="Arial"/>
                <a:cs typeface="Arial"/>
              </a:rPr>
              <a:t>znamená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že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opakované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použitie</a:t>
            </a:r>
            <a:r>
              <a:rPr lang="en-GB" sz="1467" dirty="0">
                <a:latin typeface="Arial"/>
                <a:cs typeface="Arial"/>
              </a:rPr>
              <a:t> je </a:t>
            </a:r>
            <a:r>
              <a:rPr lang="en-GB" sz="1467" dirty="0" err="1">
                <a:latin typeface="Arial"/>
                <a:cs typeface="Arial"/>
              </a:rPr>
              <a:t>povolené</a:t>
            </a:r>
            <a:r>
              <a:rPr lang="en-GB" sz="1467" dirty="0">
                <a:latin typeface="Arial"/>
                <a:cs typeface="Arial"/>
              </a:rPr>
              <a:t> pod </a:t>
            </a:r>
            <a:r>
              <a:rPr lang="en-GB" sz="1467" dirty="0" err="1">
                <a:latin typeface="Arial"/>
                <a:cs typeface="Arial"/>
              </a:rPr>
              <a:t>podmienkou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náležitého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uvedenia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autora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vyznačenia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všetkých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prípadných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zmien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>
                <a:latin typeface="Arial"/>
                <a:cs typeface="Arial"/>
              </a:rPr>
              <a:t>Na </a:t>
            </a:r>
            <a:r>
              <a:rPr lang="en-GB" sz="1467" dirty="0" err="1">
                <a:latin typeface="Arial"/>
                <a:cs typeface="Arial"/>
              </a:rPr>
              <a:t>akékoľvek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alebo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reprodukciu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prvkov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ktoré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sú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vlastníctve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Európskej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únie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môže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byť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potrebné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získať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povolenie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priamo</a:t>
            </a:r>
            <a:r>
              <a:rPr lang="en-GB" sz="1467" dirty="0">
                <a:latin typeface="Arial"/>
                <a:cs typeface="Arial"/>
              </a:rPr>
              <a:t> od </a:t>
            </a:r>
            <a:r>
              <a:rPr lang="en-GB" sz="1467" dirty="0" err="1">
                <a:latin typeface="Arial"/>
                <a:cs typeface="Arial"/>
              </a:rPr>
              <a:t>príslušných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nositeľov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autorských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práv</a:t>
            </a:r>
            <a:r>
              <a:rPr lang="en-GB" sz="1467" dirty="0">
                <a:latin typeface="Arial"/>
                <a:cs typeface="Arial"/>
              </a:rPr>
              <a:t>. Ak </a:t>
            </a:r>
            <a:r>
              <a:rPr lang="en-GB" sz="1467" dirty="0" err="1">
                <a:latin typeface="Arial"/>
                <a:cs typeface="Arial"/>
              </a:rPr>
              <a:t>teda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konkrétny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obsah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zahŕňa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dielo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tretej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strany</a:t>
            </a:r>
            <a:r>
              <a:rPr lang="en-GB" sz="1467" dirty="0">
                <a:latin typeface="Arial"/>
                <a:cs typeface="Arial"/>
              </a:rPr>
              <a:t>, je </a:t>
            </a:r>
            <a:r>
              <a:rPr lang="en-GB" sz="1467" dirty="0" err="1">
                <a:latin typeface="Arial"/>
                <a:cs typeface="Arial"/>
              </a:rPr>
              <a:t>Vašou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povinnosťou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objasniť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práva</a:t>
            </a:r>
            <a:r>
              <a:rPr lang="en-GB" sz="1467" dirty="0">
                <a:latin typeface="Arial"/>
                <a:cs typeface="Arial"/>
              </a:rPr>
              <a:t> s </a:t>
            </a:r>
            <a:r>
              <a:rPr lang="en-GB" sz="1467" dirty="0" err="1">
                <a:latin typeface="Arial"/>
                <a:cs typeface="Arial"/>
              </a:rPr>
              <a:t>ním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spojené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Získaným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povolením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takéhoto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diela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ruší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nahrádza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uvedené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všeobecné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povolenie</a:t>
            </a:r>
            <a:r>
              <a:rPr lang="en-GB" sz="1467" dirty="0">
                <a:latin typeface="Arial"/>
                <a:cs typeface="Arial"/>
              </a:rPr>
              <a:t> a </a:t>
            </a:r>
            <a:r>
              <a:rPr lang="en-GB" sz="1467" dirty="0" err="1">
                <a:latin typeface="Arial"/>
                <a:cs typeface="Arial"/>
              </a:rPr>
              <a:t>jasne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ním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vymedzuje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prípadné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obmedzenie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použitia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2</TotalTime>
  <Words>170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Autorské práva a pravidlá opakovaného použitia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2025-07-23T12:24:21Z</dcterms:created>
  <dcterms:modified xsi:type="dcterms:W3CDTF">2025-07-23T12:26:26Z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