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F1369-011C-8F43-90DD-B5B7BAFE3706}" v="16" dt="2025-04-10T12:12:4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it-IT" dirty="0"/>
              <a:t>Rețeaua consilierilor locali din UE 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fr-FR" dirty="0" err="1"/>
              <a:t>Colaborăm</a:t>
            </a:r>
            <a:r>
              <a:rPr lang="fr-FR" dirty="0"/>
              <a:t> </a:t>
            </a:r>
            <a:r>
              <a:rPr lang="fr-FR" dirty="0" err="1"/>
              <a:t>pentru</a:t>
            </a:r>
            <a:r>
              <a:rPr lang="fr-FR" dirty="0"/>
              <a:t> a </a:t>
            </a:r>
            <a:r>
              <a:rPr lang="fr-FR" dirty="0" err="1"/>
              <a:t>aduce</a:t>
            </a:r>
            <a:r>
              <a:rPr lang="fr-FR" dirty="0"/>
              <a:t> Europa mai </a:t>
            </a:r>
            <a:r>
              <a:rPr lang="fr-FR" dirty="0" err="1"/>
              <a:t>aproape</a:t>
            </a:r>
            <a:r>
              <a:rPr lang="fr-FR" dirty="0"/>
              <a:t> de </a:t>
            </a:r>
            <a:r>
              <a:rPr lang="fr-FR" dirty="0" err="1"/>
              <a:t>comunitățile</a:t>
            </a:r>
            <a:r>
              <a:rPr lang="fr-FR" dirty="0"/>
              <a:t> locale </a:t>
            </a:r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326107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drepturi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reutilizare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Slide-</a:t>
            </a:r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ul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 © UE, artist 1, stock.adobe.com </a:t>
            </a:r>
          </a:p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Slide-</a:t>
            </a:r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ul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xx © UE, artist 2, stock.adobe.com </a:t>
            </a:r>
          </a:p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Slide-</a:t>
            </a:r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ul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xxx © UE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b="1" dirty="0">
                <a:latin typeface="Arial"/>
                <a:cs typeface="Arial"/>
              </a:rPr>
              <a:t>© </a:t>
            </a:r>
            <a:r>
              <a:rPr lang="en-GB" sz="1467" b="1" dirty="0" err="1">
                <a:latin typeface="Arial"/>
                <a:cs typeface="Arial"/>
              </a:rPr>
              <a:t>Uniunea</a:t>
            </a:r>
            <a:r>
              <a:rPr lang="en-GB" sz="1467" b="1" dirty="0">
                <a:latin typeface="Arial"/>
                <a:cs typeface="Arial"/>
              </a:rPr>
              <a:t> </a:t>
            </a:r>
            <a:r>
              <a:rPr lang="en-GB" sz="1467" b="1" dirty="0" err="1">
                <a:latin typeface="Arial"/>
                <a:cs typeface="Arial"/>
              </a:rPr>
              <a:t>Europeană</a:t>
            </a:r>
            <a:r>
              <a:rPr lang="en-GB" sz="1467" b="1" dirty="0">
                <a:latin typeface="Arial"/>
                <a:cs typeface="Arial"/>
              </a:rPr>
              <a:t>, 2025 </a:t>
            </a: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dirty="0">
                <a:latin typeface="Arial"/>
                <a:cs typeface="Arial"/>
              </a:rPr>
              <a:t>Cu </a:t>
            </a:r>
            <a:r>
              <a:rPr lang="en-GB" sz="1467" dirty="0" err="1">
                <a:latin typeface="Arial"/>
                <a:cs typeface="Arial"/>
              </a:rPr>
              <a:t>excepția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cazului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în</a:t>
            </a:r>
            <a:r>
              <a:rPr lang="en-GB" sz="1467" dirty="0">
                <a:latin typeface="Arial"/>
                <a:cs typeface="Arial"/>
              </a:rPr>
              <a:t> care se </a:t>
            </a:r>
            <a:r>
              <a:rPr lang="en-GB" sz="1467" dirty="0" err="1">
                <a:latin typeface="Arial"/>
                <a:cs typeface="Arial"/>
              </a:rPr>
              <a:t>precizează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altceva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reutilizarea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acestui</a:t>
            </a:r>
            <a:r>
              <a:rPr lang="en-GB" sz="1467" dirty="0">
                <a:latin typeface="Arial"/>
                <a:cs typeface="Arial"/>
              </a:rPr>
              <a:t> document </a:t>
            </a:r>
            <a:r>
              <a:rPr lang="en-GB" sz="1467" dirty="0" err="1">
                <a:latin typeface="Arial"/>
                <a:cs typeface="Arial"/>
              </a:rPr>
              <a:t>este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permisă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în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temeiul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licenței</a:t>
            </a:r>
            <a:r>
              <a:rPr lang="en-GB" sz="1467" dirty="0">
                <a:latin typeface="Arial"/>
                <a:cs typeface="Arial"/>
              </a:rPr>
              <a:t> Creative Commons Attribution 4.0 International (CCBY 4.0) (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  <a:hlinkClick r:id="rId2"/>
              </a:rPr>
              <a:t>https://creativecommons.org/licenses/by/4.0</a:t>
            </a:r>
            <a:r>
              <a:rPr lang="en-GB" sz="1467" dirty="0">
                <a:latin typeface="Arial"/>
                <a:cs typeface="Arial"/>
              </a:rPr>
              <a:t>). Prin </a:t>
            </a:r>
            <a:r>
              <a:rPr lang="en-GB" sz="1467" dirty="0" err="1">
                <a:latin typeface="Arial"/>
                <a:cs typeface="Arial"/>
              </a:rPr>
              <a:t>urmare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reutilizarea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este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autorizată</a:t>
            </a:r>
            <a:r>
              <a:rPr lang="en-GB" sz="1467" dirty="0">
                <a:latin typeface="Arial"/>
                <a:cs typeface="Arial"/>
              </a:rPr>
              <a:t> cu </a:t>
            </a:r>
            <a:r>
              <a:rPr lang="en-GB" sz="1467" dirty="0" err="1">
                <a:latin typeface="Arial"/>
                <a:cs typeface="Arial"/>
              </a:rPr>
              <a:t>condiția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menționării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corespunzătoare</a:t>
            </a:r>
            <a:r>
              <a:rPr lang="en-GB" sz="1467" dirty="0">
                <a:latin typeface="Arial"/>
                <a:cs typeface="Arial"/>
              </a:rPr>
              <a:t> a </a:t>
            </a:r>
            <a:r>
              <a:rPr lang="en-GB" sz="1467" dirty="0" err="1">
                <a:latin typeface="Arial"/>
                <a:cs typeface="Arial"/>
              </a:rPr>
              <a:t>autorilor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și</a:t>
            </a:r>
            <a:r>
              <a:rPr lang="en-GB" sz="1467" dirty="0">
                <a:latin typeface="Arial"/>
                <a:cs typeface="Arial"/>
              </a:rPr>
              <a:t> a </a:t>
            </a:r>
            <a:r>
              <a:rPr lang="en-GB" sz="1467" dirty="0" err="1">
                <a:latin typeface="Arial"/>
                <a:cs typeface="Arial"/>
              </a:rPr>
              <a:t>indicării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eventualelor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modificări</a:t>
            </a:r>
            <a:r>
              <a:rPr lang="en-GB" sz="1467" dirty="0">
                <a:latin typeface="Arial"/>
                <a:cs typeface="Arial"/>
              </a:rPr>
              <a:t>. </a:t>
            </a:r>
          </a:p>
          <a:p>
            <a:r>
              <a:rPr lang="en-GB" sz="1467" dirty="0" err="1">
                <a:latin typeface="Arial"/>
                <a:cs typeface="Arial"/>
              </a:rPr>
              <a:t>Pentru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orice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utilizare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sau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reproducere</a:t>
            </a:r>
            <a:r>
              <a:rPr lang="en-GB" sz="1467" dirty="0">
                <a:latin typeface="Arial"/>
                <a:cs typeface="Arial"/>
              </a:rPr>
              <a:t> a </a:t>
            </a:r>
            <a:r>
              <a:rPr lang="en-GB" sz="1467" dirty="0" err="1">
                <a:latin typeface="Arial"/>
                <a:cs typeface="Arial"/>
              </a:rPr>
              <a:t>elementelor</a:t>
            </a:r>
            <a:r>
              <a:rPr lang="en-GB" sz="1467" dirty="0">
                <a:latin typeface="Arial"/>
                <a:cs typeface="Arial"/>
              </a:rPr>
              <a:t> care nu se </a:t>
            </a:r>
            <a:r>
              <a:rPr lang="en-GB" sz="1467" dirty="0" err="1">
                <a:latin typeface="Arial"/>
                <a:cs typeface="Arial"/>
              </a:rPr>
              <a:t>află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în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proprietatea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Uniunii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Europene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ar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putea</a:t>
            </a:r>
            <a:r>
              <a:rPr lang="en-GB" sz="1467" dirty="0">
                <a:latin typeface="Arial"/>
                <a:cs typeface="Arial"/>
              </a:rPr>
              <a:t> fi </a:t>
            </a:r>
            <a:r>
              <a:rPr lang="en-GB" sz="1467" dirty="0" err="1">
                <a:latin typeface="Arial"/>
                <a:cs typeface="Arial"/>
              </a:rPr>
              <a:t>necesar</a:t>
            </a:r>
            <a:r>
              <a:rPr lang="en-GB" sz="1467" dirty="0">
                <a:latin typeface="Arial"/>
                <a:cs typeface="Arial"/>
              </a:rPr>
              <a:t> ca </a:t>
            </a:r>
            <a:r>
              <a:rPr lang="en-GB" sz="1467" dirty="0" err="1">
                <a:latin typeface="Arial"/>
                <a:cs typeface="Arial"/>
              </a:rPr>
              <a:t>permisiunea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să</a:t>
            </a:r>
            <a:r>
              <a:rPr lang="en-GB" sz="1467" dirty="0">
                <a:latin typeface="Arial"/>
                <a:cs typeface="Arial"/>
              </a:rPr>
              <a:t> fie </a:t>
            </a:r>
            <a:r>
              <a:rPr lang="en-GB" sz="1467" dirty="0" err="1">
                <a:latin typeface="Arial"/>
                <a:cs typeface="Arial"/>
              </a:rPr>
              <a:t>solicitată</a:t>
            </a:r>
            <a:r>
              <a:rPr lang="en-GB" sz="1467" dirty="0">
                <a:latin typeface="Arial"/>
                <a:cs typeface="Arial"/>
              </a:rPr>
              <a:t> direct </a:t>
            </a:r>
            <a:r>
              <a:rPr lang="en-GB" sz="1467" dirty="0" err="1">
                <a:latin typeface="Arial"/>
                <a:cs typeface="Arial"/>
              </a:rPr>
              <a:t>titularului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drepturilor</a:t>
            </a:r>
            <a:r>
              <a:rPr lang="en-GB" sz="1467" dirty="0">
                <a:latin typeface="Arial"/>
                <a:cs typeface="Arial"/>
              </a:rPr>
              <a:t> respective. </a:t>
            </a:r>
            <a:r>
              <a:rPr lang="en-GB" sz="1467" dirty="0" err="1">
                <a:latin typeface="Arial"/>
                <a:cs typeface="Arial"/>
              </a:rPr>
              <a:t>În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consecință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aveți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obligația</a:t>
            </a:r>
            <a:r>
              <a:rPr lang="en-GB" sz="1467" dirty="0">
                <a:latin typeface="Arial"/>
                <a:cs typeface="Arial"/>
              </a:rPr>
              <a:t> de a </a:t>
            </a:r>
            <a:r>
              <a:rPr lang="en-GB" sz="1467" dirty="0" err="1">
                <a:latin typeface="Arial"/>
                <a:cs typeface="Arial"/>
              </a:rPr>
              <a:t>obține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drepturi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suplimentare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în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cazul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în</a:t>
            </a:r>
            <a:r>
              <a:rPr lang="en-GB" sz="1467" dirty="0">
                <a:latin typeface="Arial"/>
                <a:cs typeface="Arial"/>
              </a:rPr>
              <a:t> care un </a:t>
            </a:r>
            <a:r>
              <a:rPr lang="en-GB" sz="1467" dirty="0" err="1">
                <a:latin typeface="Arial"/>
                <a:cs typeface="Arial"/>
              </a:rPr>
              <a:t>anumit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conținut</a:t>
            </a:r>
            <a:r>
              <a:rPr lang="en-GB" sz="1467" dirty="0">
                <a:latin typeface="Arial"/>
                <a:cs typeface="Arial"/>
              </a:rPr>
              <a:t> include </a:t>
            </a:r>
            <a:r>
              <a:rPr lang="en-GB" sz="1467" dirty="0" err="1">
                <a:latin typeface="Arial"/>
                <a:cs typeface="Arial"/>
              </a:rPr>
              <a:t>lucrări</a:t>
            </a:r>
            <a:r>
              <a:rPr lang="en-GB" sz="1467" dirty="0">
                <a:latin typeface="Arial"/>
                <a:cs typeface="Arial"/>
              </a:rPr>
              <a:t> ale </a:t>
            </a:r>
            <a:r>
              <a:rPr lang="en-GB" sz="1467" dirty="0" err="1">
                <a:latin typeface="Arial"/>
                <a:cs typeface="Arial"/>
              </a:rPr>
              <a:t>unor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terți</a:t>
            </a:r>
            <a:r>
              <a:rPr lang="en-GB" sz="1467" dirty="0">
                <a:latin typeface="Arial"/>
                <a:cs typeface="Arial"/>
              </a:rPr>
              <a:t>. </a:t>
            </a:r>
            <a:r>
              <a:rPr lang="en-GB" sz="1467" dirty="0" err="1">
                <a:latin typeface="Arial"/>
                <a:cs typeface="Arial"/>
              </a:rPr>
              <a:t>Dacă</a:t>
            </a:r>
            <a:r>
              <a:rPr lang="en-GB" sz="1467" dirty="0">
                <a:latin typeface="Arial"/>
                <a:cs typeface="Arial"/>
              </a:rPr>
              <a:t> se </a:t>
            </a:r>
            <a:r>
              <a:rPr lang="en-GB" sz="1467" dirty="0" err="1">
                <a:latin typeface="Arial"/>
                <a:cs typeface="Arial"/>
              </a:rPr>
              <a:t>obține</a:t>
            </a:r>
            <a:r>
              <a:rPr lang="en-GB" sz="1467" dirty="0">
                <a:latin typeface="Arial"/>
                <a:cs typeface="Arial"/>
              </a:rPr>
              <a:t> o </a:t>
            </a:r>
            <a:r>
              <a:rPr lang="en-GB" sz="1467" dirty="0" err="1">
                <a:latin typeface="Arial"/>
                <a:cs typeface="Arial"/>
              </a:rPr>
              <a:t>astfel</a:t>
            </a:r>
            <a:r>
              <a:rPr lang="en-GB" sz="1467" dirty="0">
                <a:latin typeface="Arial"/>
                <a:cs typeface="Arial"/>
              </a:rPr>
              <a:t> de </a:t>
            </a:r>
            <a:r>
              <a:rPr lang="en-GB" sz="1467" dirty="0" err="1">
                <a:latin typeface="Arial"/>
                <a:cs typeface="Arial"/>
              </a:rPr>
              <a:t>autorizație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ea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anulează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și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înlocuiește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autorizația</a:t>
            </a:r>
            <a:r>
              <a:rPr lang="en-GB" sz="1467" dirty="0">
                <a:latin typeface="Arial"/>
                <a:cs typeface="Arial"/>
              </a:rPr>
              <a:t> de </a:t>
            </a:r>
            <a:r>
              <a:rPr lang="en-GB" sz="1467" dirty="0" err="1">
                <a:latin typeface="Arial"/>
                <a:cs typeface="Arial"/>
              </a:rPr>
              <a:t>natură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generală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menționată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mai</a:t>
            </a:r>
            <a:r>
              <a:rPr lang="en-GB" sz="1467" dirty="0">
                <a:latin typeface="Arial"/>
                <a:cs typeface="Arial"/>
              </a:rPr>
              <a:t> sus </a:t>
            </a:r>
            <a:r>
              <a:rPr lang="en-GB" sz="1467" dirty="0" err="1">
                <a:latin typeface="Arial"/>
                <a:cs typeface="Arial"/>
              </a:rPr>
              <a:t>și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va</a:t>
            </a:r>
            <a:r>
              <a:rPr lang="en-GB" sz="1467" dirty="0">
                <a:latin typeface="Arial"/>
                <a:cs typeface="Arial"/>
              </a:rPr>
              <a:t> indica </a:t>
            </a:r>
            <a:r>
              <a:rPr lang="en-GB" sz="1467" dirty="0" err="1">
                <a:latin typeface="Arial"/>
                <a:cs typeface="Arial"/>
              </a:rPr>
              <a:t>în</a:t>
            </a:r>
            <a:r>
              <a:rPr lang="en-GB" sz="1467" dirty="0">
                <a:latin typeface="Arial"/>
                <a:cs typeface="Arial"/>
              </a:rPr>
              <a:t> mod </a:t>
            </a:r>
            <a:r>
              <a:rPr lang="en-GB" sz="1467" dirty="0" err="1">
                <a:latin typeface="Arial"/>
                <a:cs typeface="Arial"/>
              </a:rPr>
              <a:t>clar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eventualele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restricții</a:t>
            </a:r>
            <a:r>
              <a:rPr lang="en-GB" sz="1467" dirty="0">
                <a:latin typeface="Arial"/>
                <a:cs typeface="Arial"/>
              </a:rPr>
              <a:t> de </a:t>
            </a:r>
            <a:r>
              <a:rPr lang="en-GB" sz="1467" dirty="0" err="1">
                <a:latin typeface="Arial"/>
                <a:cs typeface="Arial"/>
              </a:rPr>
              <a:t>utilizare</a:t>
            </a:r>
            <a:r>
              <a:rPr lang="en-GB" sz="1467" dirty="0">
                <a:latin typeface="Arial"/>
                <a:cs typeface="Arial"/>
              </a:rPr>
              <a:t>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customXml/itemProps3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1</TotalTime>
  <Words>197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Politica de drepturi de autor și de reutilizare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2025-07-23T12:19:53Z</dcterms:created>
  <dcterms:modified xsi:type="dcterms:W3CDTF">2025-07-23T12:21:30Z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