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pt-BR" dirty="0"/>
              <a:t>Rede de Eleitos Locais da UE </a:t>
            </a:r>
            <a:endParaRPr lang="fr-FR" dirty="0"/>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8572969" cy="1227137"/>
          </a:xfrm>
        </p:spPr>
        <p:txBody>
          <a:bodyPr/>
          <a:lstStyle/>
          <a:p>
            <a:r>
              <a:rPr lang="pt-BR" dirty="0"/>
              <a:t>Trabalhamos em conjunto para aproximar a Europa das comunidades locais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pt-BR" sz="4800" b="1" dirty="0">
                <a:solidFill>
                  <a:srgbClr val="003399"/>
                </a:solidFill>
                <a:latin typeface="Arial" panose="020B0604020202020204" pitchFamily="34" charset="0"/>
                <a:cs typeface="Arial" panose="020B0604020202020204" pitchFamily="34" charset="0"/>
              </a:rPr>
              <a:t>Política de direitos de autor e de reutilização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pt-BR" sz="1467" dirty="0">
                <a:solidFill>
                  <a:schemeClr val="bg1">
                    <a:lumMod val="65000"/>
                  </a:schemeClr>
                </a:solidFill>
                <a:latin typeface="Arial"/>
                <a:cs typeface="Arial"/>
              </a:rPr>
              <a:t>Diapositivo x © UE, artist 1, stock.adobe.com </a:t>
            </a:r>
          </a:p>
          <a:p>
            <a:r>
              <a:rPr lang="pt-BR" sz="1467" dirty="0">
                <a:solidFill>
                  <a:schemeClr val="bg1">
                    <a:lumMod val="65000"/>
                  </a:schemeClr>
                </a:solidFill>
                <a:latin typeface="Arial"/>
                <a:cs typeface="Arial"/>
              </a:rPr>
              <a:t>Diapositivo xx © UE, artist 2, stock.adobe.com </a:t>
            </a:r>
          </a:p>
          <a:p>
            <a:r>
              <a:rPr lang="pt-BR" sz="1467" dirty="0">
                <a:solidFill>
                  <a:schemeClr val="bg1">
                    <a:lumMod val="65000"/>
                  </a:schemeClr>
                </a:solidFill>
                <a:latin typeface="Arial"/>
                <a:cs typeface="Arial"/>
              </a:rPr>
              <a:t>Diapositivo xxx © UE </a:t>
            </a:r>
          </a:p>
          <a:p>
            <a:endParaRPr lang="pt-BR" sz="1467" dirty="0">
              <a:solidFill>
                <a:schemeClr val="bg1">
                  <a:lumMod val="65000"/>
                </a:schemeClr>
              </a:solidFill>
              <a:latin typeface="Arial"/>
              <a:cs typeface="Arial"/>
            </a:endParaRPr>
          </a:p>
          <a:p>
            <a:r>
              <a:rPr lang="pt-BR" sz="1467" b="1" dirty="0">
                <a:latin typeface="Arial"/>
                <a:cs typeface="Arial"/>
              </a:rPr>
              <a:t>© União Europeia, 2025 </a:t>
            </a:r>
          </a:p>
          <a:p>
            <a:endParaRPr lang="pt-BR" sz="1467" dirty="0">
              <a:latin typeface="Arial"/>
              <a:cs typeface="Arial"/>
            </a:endParaRPr>
          </a:p>
          <a:p>
            <a:endParaRPr lang="pt-BR" sz="1467" dirty="0">
              <a:latin typeface="Arial"/>
              <a:cs typeface="Arial"/>
            </a:endParaRPr>
          </a:p>
          <a:p>
            <a:pPr marL="0" indent="0">
              <a:buNone/>
            </a:pPr>
            <a:endParaRPr lang="pt-BR" sz="1467" dirty="0">
              <a:latin typeface="Arial"/>
              <a:cs typeface="Arial"/>
            </a:endParaRPr>
          </a:p>
          <a:p>
            <a:r>
              <a:rPr lang="pt-BR" sz="1467" dirty="0">
                <a:latin typeface="Arial"/>
                <a:cs typeface="Arial"/>
              </a:rPr>
              <a:t>Salvo indicação em contrário, a reutilização do presente documento é autorizada ao abrigo da licença «Atribuição 4.0 Internacional (CC BY 4.0)» da Creative Commons (</a:t>
            </a:r>
            <a:r>
              <a:rPr lang="pt-BR" sz="1467" dirty="0">
                <a:solidFill>
                  <a:schemeClr val="bg1">
                    <a:lumMod val="65000"/>
                  </a:schemeClr>
                </a:solidFill>
                <a:latin typeface="Arial"/>
                <a:cs typeface="Arial"/>
                <a:hlinkClick r:id="rId2"/>
              </a:rPr>
              <a:t>https://creativecommons.org/licenses/by/4.0</a:t>
            </a:r>
            <a:r>
              <a:rPr lang="pt-BR" sz="1467" dirty="0">
                <a:latin typeface="Arial"/>
                <a:cs typeface="Arial"/>
              </a:rPr>
              <a:t>). Tal significa que a reutilização é autorizada desde que seja feita uma menção adequada da origem do documento e que sejam indicadas eventuais alterações. </a:t>
            </a:r>
          </a:p>
          <a:p>
            <a:r>
              <a:rPr lang="pt-BR" sz="1467" dirty="0">
                <a:latin typeface="Arial"/>
                <a:cs typeface="Arial"/>
              </a:rPr>
              <a:t>Para qualquer utilização ou reprodução de elementos que não sejam propriedade da União Europeia, poderá ser necessário obter autorização diretamente junto dos respetivos titulares dos direitos de autor. Se um conteúdo específico incluir obras de terceiros, é necessário salvaguardar o respeito por direitos adicionais. Se for obtida uma autorização, esta anula e substitui a autorização geral acima referida e deve indicar claramente quaisquer restrições aplicáveis à sua utilização.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2</TotalTime>
  <Words>199</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Política de direitos de autor e de reutilização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2025-07-23T12:16:39Z</dcterms:created>
  <dcterms:modified xsi:type="dcterms:W3CDTF">2025-07-23T12:19:21Z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