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 id="2147483669" r:id="rId6"/>
  </p:sldMasterIdLst>
  <p:sldIdLst>
    <p:sldId id="269" r:id="rId7"/>
    <p:sldId id="264" r:id="rId8"/>
    <p:sldId id="265" r:id="rId9"/>
    <p:sldId id="268" r:id="rId10"/>
    <p:sldId id="267" r:id="rId11"/>
  </p:sldIdLst>
  <p:sldSz cx="12192000" cy="6858000"/>
  <p:notesSz cx="6858000" cy="9144000"/>
  <p:defaultText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99"/>
    <a:srgbClr val="6F35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ECF1369-011C-8F43-90DD-B5B7BAFE3706}" v="16" dt="2025-04-10T12:12:47.860"/>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58"/>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tableStyles" Target="tableStyles.xml"/><Relationship Id="rId10" Type="http://schemas.openxmlformats.org/officeDocument/2006/relationships/slide" Target="slides/slide4.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2C47C8A-54C8-5CBC-9940-8BDFBE3F428D}"/>
              </a:ext>
            </a:extLst>
          </p:cNvPr>
          <p:cNvSpPr>
            <a:spLocks noGrp="1"/>
          </p:cNvSpPr>
          <p:nvPr>
            <p:ph type="body" sz="quarter" idx="10" hasCustomPrompt="1"/>
          </p:nvPr>
        </p:nvSpPr>
        <p:spPr>
          <a:xfrm>
            <a:off x="1580322" y="2255492"/>
            <a:ext cx="8994913" cy="1203325"/>
          </a:xfrm>
          <a:prstGeom prst="rect">
            <a:avLst/>
          </a:prstGeom>
        </p:spPr>
        <p:txBody>
          <a:bodyPr anchor="b"/>
          <a:lstStyle>
            <a:lvl1pPr marL="0" indent="0">
              <a:buFontTx/>
              <a:buNone/>
              <a:defRPr sz="5000" b="1" i="0">
                <a:solidFill>
                  <a:schemeClr val="bg1"/>
                </a:solidFill>
                <a:latin typeface="Arial" panose="020B0604020202020204" pitchFamily="34" charset="0"/>
                <a:cs typeface="Arial" panose="020B0604020202020204" pitchFamily="34" charset="0"/>
              </a:defRPr>
            </a:lvl1pPr>
          </a:lstStyle>
          <a:p>
            <a:pPr lvl="0"/>
            <a:r>
              <a:rPr lang="en-GB" dirty="0"/>
              <a:t>Title</a:t>
            </a:r>
            <a:endParaRPr lang="en-BE" dirty="0"/>
          </a:p>
        </p:txBody>
      </p:sp>
      <p:sp>
        <p:nvSpPr>
          <p:cNvPr id="5" name="Text Placeholder 4">
            <a:extLst>
              <a:ext uri="{FF2B5EF4-FFF2-40B4-BE49-F238E27FC236}">
                <a16:creationId xmlns:a16="http://schemas.microsoft.com/office/drawing/2014/main" id="{246BDA7D-891F-8F8D-40FF-3A8640FFD44E}"/>
              </a:ext>
            </a:extLst>
          </p:cNvPr>
          <p:cNvSpPr>
            <a:spLocks noGrp="1"/>
          </p:cNvSpPr>
          <p:nvPr>
            <p:ph type="body" sz="quarter" idx="11" hasCustomPrompt="1"/>
          </p:nvPr>
        </p:nvSpPr>
        <p:spPr>
          <a:xfrm>
            <a:off x="1580322" y="3525348"/>
            <a:ext cx="8994913" cy="1227137"/>
          </a:xfrm>
          <a:prstGeom prst="rect">
            <a:avLst/>
          </a:prstGeom>
        </p:spPr>
        <p:txBody>
          <a:bodyPr/>
          <a:lstStyle>
            <a:lvl1pPr marL="0" indent="0">
              <a:lnSpc>
                <a:spcPct val="100000"/>
              </a:lnSpc>
              <a:buNone/>
              <a:defRPr sz="3500" b="0" i="0">
                <a:solidFill>
                  <a:schemeClr val="bg1"/>
                </a:solidFill>
                <a:latin typeface="Arial" panose="020B0604020202020204" pitchFamily="34" charset="0"/>
                <a:cs typeface="Arial" panose="020B0604020202020204" pitchFamily="34" charset="0"/>
              </a:defRPr>
            </a:lvl1pPr>
          </a:lstStyle>
          <a:p>
            <a:pPr lvl="0"/>
            <a:r>
              <a:rPr lang="en-GB" dirty="0"/>
              <a:t>Subtitle</a:t>
            </a:r>
            <a:endParaRPr lang="en-BE" dirty="0"/>
          </a:p>
        </p:txBody>
      </p:sp>
    </p:spTree>
    <p:extLst>
      <p:ext uri="{BB962C8B-B14F-4D97-AF65-F5344CB8AC3E}">
        <p14:creationId xmlns:p14="http://schemas.microsoft.com/office/powerpoint/2010/main" val="105081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side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A827C-08C1-7BD4-31BA-45C88418BBDF}"/>
              </a:ext>
            </a:extLst>
          </p:cNvPr>
          <p:cNvSpPr>
            <a:spLocks noGrp="1"/>
          </p:cNvSpPr>
          <p:nvPr>
            <p:ph type="title" hasCustomPrompt="1"/>
          </p:nvPr>
        </p:nvSpPr>
        <p:spPr>
          <a:xfrm>
            <a:off x="839788" y="365125"/>
            <a:ext cx="10515600" cy="1158875"/>
          </a:xfrm>
          <a:prstGeom prst="rect">
            <a:avLst/>
          </a:prstGeom>
        </p:spPr>
        <p:txBody>
          <a:bodyPr/>
          <a:lstStyle>
            <a:lvl1pPr>
              <a:defRPr sz="4800"/>
            </a:lvl1pPr>
          </a:lstStyle>
          <a:p>
            <a:r>
              <a:rPr lang="en-GB" dirty="0"/>
              <a:t>Title</a:t>
            </a:r>
            <a:endParaRPr lang="en-BE" dirty="0"/>
          </a:p>
        </p:txBody>
      </p:sp>
      <p:sp>
        <p:nvSpPr>
          <p:cNvPr id="8" name="Text Placeholder 7">
            <a:extLst>
              <a:ext uri="{FF2B5EF4-FFF2-40B4-BE49-F238E27FC236}">
                <a16:creationId xmlns:a16="http://schemas.microsoft.com/office/drawing/2014/main" id="{9EDCB8FE-C746-4A49-EBE6-76611D90337E}"/>
              </a:ext>
            </a:extLst>
          </p:cNvPr>
          <p:cNvSpPr>
            <a:spLocks noGrp="1"/>
          </p:cNvSpPr>
          <p:nvPr>
            <p:ph type="body" sz="quarter" idx="10" hasCustomPrompt="1"/>
          </p:nvPr>
        </p:nvSpPr>
        <p:spPr>
          <a:xfrm>
            <a:off x="1366883" y="6296952"/>
            <a:ext cx="5791200" cy="287337"/>
          </a:xfrm>
          <a:prstGeom prst="rect">
            <a:avLst/>
          </a:prstGeom>
        </p:spPr>
        <p:txBody>
          <a:bodyPr anchor="b"/>
          <a:lstStyle>
            <a:lvl1pPr marL="0" indent="0">
              <a:buNone/>
              <a:defRPr sz="1100" b="1" i="0">
                <a:solidFill>
                  <a:srgbClr val="003399"/>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Title of Power Point</a:t>
            </a:r>
            <a:endParaRPr lang="en-BE" dirty="0"/>
          </a:p>
        </p:txBody>
      </p:sp>
      <p:sp>
        <p:nvSpPr>
          <p:cNvPr id="10" name="Text Placeholder 9">
            <a:extLst>
              <a:ext uri="{FF2B5EF4-FFF2-40B4-BE49-F238E27FC236}">
                <a16:creationId xmlns:a16="http://schemas.microsoft.com/office/drawing/2014/main" id="{0D5CFB4A-A6FD-CAFB-AD00-ED60B59F6287}"/>
              </a:ext>
            </a:extLst>
          </p:cNvPr>
          <p:cNvSpPr>
            <a:spLocks noGrp="1"/>
          </p:cNvSpPr>
          <p:nvPr>
            <p:ph type="body" sz="quarter" idx="11" hasCustomPrompt="1"/>
          </p:nvPr>
        </p:nvSpPr>
        <p:spPr>
          <a:xfrm>
            <a:off x="836612" y="1716815"/>
            <a:ext cx="10518776" cy="3874089"/>
          </a:xfrm>
          <a:prstGeom prst="rect">
            <a:avLst/>
          </a:prstGeom>
        </p:spPr>
        <p:txBody>
          <a:bodyPr/>
          <a:lstStyle>
            <a:lvl1pPr marL="0" indent="0">
              <a:buNone/>
              <a:defRPr sz="2000">
                <a:latin typeface="Arial" panose="020B0604020202020204" pitchFamily="34" charset="0"/>
                <a:cs typeface="Arial" panose="020B0604020202020204" pitchFamily="34" charset="0"/>
              </a:defRPr>
            </a:lvl1pPr>
          </a:lstStyle>
          <a:p>
            <a:pPr lvl="0"/>
            <a:r>
              <a:rPr lang="en-GB" dirty="0"/>
              <a:t>Bodytext</a:t>
            </a:r>
            <a:endParaRPr lang="en-BE" dirty="0"/>
          </a:p>
        </p:txBody>
      </p:sp>
    </p:spTree>
    <p:extLst>
      <p:ext uri="{BB962C8B-B14F-4D97-AF65-F5344CB8AC3E}">
        <p14:creationId xmlns:p14="http://schemas.microsoft.com/office/powerpoint/2010/main" val="1764426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side +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A827C-08C1-7BD4-31BA-45C88418BBDF}"/>
              </a:ext>
            </a:extLst>
          </p:cNvPr>
          <p:cNvSpPr>
            <a:spLocks noGrp="1"/>
          </p:cNvSpPr>
          <p:nvPr>
            <p:ph type="title" hasCustomPrompt="1"/>
          </p:nvPr>
        </p:nvSpPr>
        <p:spPr>
          <a:xfrm>
            <a:off x="839788" y="365126"/>
            <a:ext cx="10515600" cy="1150165"/>
          </a:xfrm>
          <a:prstGeom prst="rect">
            <a:avLst/>
          </a:prstGeom>
        </p:spPr>
        <p:txBody>
          <a:bodyPr/>
          <a:lstStyle>
            <a:lvl1pPr>
              <a:defRPr sz="4800"/>
            </a:lvl1pPr>
          </a:lstStyle>
          <a:p>
            <a:r>
              <a:rPr lang="en-GB" dirty="0"/>
              <a:t>Title</a:t>
            </a:r>
            <a:endParaRPr lang="en-BE" dirty="0"/>
          </a:p>
        </p:txBody>
      </p:sp>
      <p:sp>
        <p:nvSpPr>
          <p:cNvPr id="8" name="Text Placeholder 7">
            <a:extLst>
              <a:ext uri="{FF2B5EF4-FFF2-40B4-BE49-F238E27FC236}">
                <a16:creationId xmlns:a16="http://schemas.microsoft.com/office/drawing/2014/main" id="{9EDCB8FE-C746-4A49-EBE6-76611D90337E}"/>
              </a:ext>
            </a:extLst>
          </p:cNvPr>
          <p:cNvSpPr>
            <a:spLocks noGrp="1"/>
          </p:cNvSpPr>
          <p:nvPr>
            <p:ph type="body" sz="quarter" idx="10" hasCustomPrompt="1"/>
          </p:nvPr>
        </p:nvSpPr>
        <p:spPr>
          <a:xfrm>
            <a:off x="1366883" y="6296952"/>
            <a:ext cx="5791200" cy="287337"/>
          </a:xfrm>
          <a:prstGeom prst="rect">
            <a:avLst/>
          </a:prstGeom>
        </p:spPr>
        <p:txBody>
          <a:bodyPr anchor="b"/>
          <a:lstStyle>
            <a:lvl1pPr marL="0" indent="0">
              <a:buNone/>
              <a:defRPr sz="1100" b="1" i="0">
                <a:solidFill>
                  <a:srgbClr val="003399"/>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Title of Power Point</a:t>
            </a:r>
            <a:endParaRPr lang="en-BE" dirty="0"/>
          </a:p>
        </p:txBody>
      </p:sp>
      <p:sp>
        <p:nvSpPr>
          <p:cNvPr id="10" name="Text Placeholder 9">
            <a:extLst>
              <a:ext uri="{FF2B5EF4-FFF2-40B4-BE49-F238E27FC236}">
                <a16:creationId xmlns:a16="http://schemas.microsoft.com/office/drawing/2014/main" id="{0D5CFB4A-A6FD-CAFB-AD00-ED60B59F6287}"/>
              </a:ext>
            </a:extLst>
          </p:cNvPr>
          <p:cNvSpPr>
            <a:spLocks noGrp="1"/>
          </p:cNvSpPr>
          <p:nvPr>
            <p:ph type="body" sz="quarter" idx="11" hasCustomPrompt="1"/>
          </p:nvPr>
        </p:nvSpPr>
        <p:spPr>
          <a:xfrm>
            <a:off x="5207726" y="1708106"/>
            <a:ext cx="6144486" cy="3874089"/>
          </a:xfrm>
          <a:prstGeom prst="rect">
            <a:avLst/>
          </a:prstGeom>
        </p:spPr>
        <p:txBody>
          <a:bodyPr/>
          <a:lstStyle>
            <a:lvl1pPr marL="0" indent="0">
              <a:buNone/>
              <a:defRPr sz="2000">
                <a:latin typeface="Arial" panose="020B0604020202020204" pitchFamily="34" charset="0"/>
                <a:cs typeface="Arial" panose="020B0604020202020204" pitchFamily="34" charset="0"/>
              </a:defRPr>
            </a:lvl1pPr>
          </a:lstStyle>
          <a:p>
            <a:pPr lvl="0"/>
            <a:r>
              <a:rPr lang="en-GB" dirty="0"/>
              <a:t>Bodytext</a:t>
            </a:r>
            <a:endParaRPr lang="en-BE" dirty="0"/>
          </a:p>
        </p:txBody>
      </p:sp>
      <p:sp>
        <p:nvSpPr>
          <p:cNvPr id="4" name="Picture Placeholder 3">
            <a:extLst>
              <a:ext uri="{FF2B5EF4-FFF2-40B4-BE49-F238E27FC236}">
                <a16:creationId xmlns:a16="http://schemas.microsoft.com/office/drawing/2014/main" id="{6C3C60BE-4B0C-6CFF-2DB3-DEB7A19763C7}"/>
              </a:ext>
            </a:extLst>
          </p:cNvPr>
          <p:cNvSpPr>
            <a:spLocks noGrp="1"/>
          </p:cNvSpPr>
          <p:nvPr>
            <p:ph type="pic" sz="quarter" idx="12" hasCustomPrompt="1"/>
          </p:nvPr>
        </p:nvSpPr>
        <p:spPr>
          <a:xfrm>
            <a:off x="836613" y="1708106"/>
            <a:ext cx="4100512" cy="3848100"/>
          </a:xfrm>
          <a:prstGeom prst="rect">
            <a:avLst/>
          </a:prstGeom>
        </p:spPr>
        <p:txBody>
          <a:bodyPr anchor="ctr"/>
          <a:lstStyle>
            <a:lvl1pPr marL="0" indent="0" algn="ctr">
              <a:buNone/>
              <a:defRPr sz="2000" b="0" i="0">
                <a:solidFill>
                  <a:schemeClr val="bg1">
                    <a:lumMod val="65000"/>
                  </a:schemeClr>
                </a:solidFill>
                <a:latin typeface="Arial" panose="020B0604020202020204" pitchFamily="34" charset="0"/>
                <a:cs typeface="Arial" panose="020B0604020202020204" pitchFamily="34" charset="0"/>
              </a:defRPr>
            </a:lvl1pPr>
          </a:lstStyle>
          <a:p>
            <a:r>
              <a:rPr lang="en-GB" dirty="0"/>
              <a:t>I</a:t>
            </a:r>
            <a:r>
              <a:rPr lang="en-BE" dirty="0"/>
              <a:t>nsert image</a:t>
            </a:r>
          </a:p>
        </p:txBody>
      </p:sp>
      <p:sp>
        <p:nvSpPr>
          <p:cNvPr id="7" name="Text Placeholder 6">
            <a:extLst>
              <a:ext uri="{FF2B5EF4-FFF2-40B4-BE49-F238E27FC236}">
                <a16:creationId xmlns:a16="http://schemas.microsoft.com/office/drawing/2014/main" id="{143B5541-D82E-31F7-A5AF-1C0F9E0D0DD5}"/>
              </a:ext>
            </a:extLst>
          </p:cNvPr>
          <p:cNvSpPr>
            <a:spLocks noGrp="1"/>
          </p:cNvSpPr>
          <p:nvPr>
            <p:ph type="body" sz="quarter" idx="13" hasCustomPrompt="1"/>
          </p:nvPr>
        </p:nvSpPr>
        <p:spPr>
          <a:xfrm>
            <a:off x="5215709" y="5590315"/>
            <a:ext cx="6145213" cy="174625"/>
          </a:xfrm>
          <a:prstGeom prst="rect">
            <a:avLst/>
          </a:prstGeom>
        </p:spPr>
        <p:txBody>
          <a:bodyPr/>
          <a:lstStyle>
            <a:lvl1pPr marL="0" indent="0">
              <a:buNone/>
              <a:defRPr sz="800">
                <a:latin typeface="Arial" panose="020B0604020202020204" pitchFamily="34" charset="0"/>
                <a:cs typeface="Arial" panose="020B0604020202020204" pitchFamily="34" charset="0"/>
              </a:defRPr>
            </a:lvl1pPr>
            <a:lvl2pPr marL="457200" indent="0">
              <a:buNone/>
              <a:defRPr sz="800">
                <a:latin typeface="Arial" panose="020B0604020202020204" pitchFamily="34" charset="0"/>
                <a:cs typeface="Arial" panose="020B0604020202020204" pitchFamily="34" charset="0"/>
              </a:defRPr>
            </a:lvl2pPr>
            <a:lvl3pPr marL="914400" indent="0">
              <a:buNone/>
              <a:defRPr sz="800">
                <a:latin typeface="Arial" panose="020B0604020202020204" pitchFamily="34" charset="0"/>
                <a:cs typeface="Arial" panose="020B0604020202020204" pitchFamily="34" charset="0"/>
              </a:defRPr>
            </a:lvl3pPr>
            <a:lvl4pPr marL="1371600" indent="0">
              <a:buNone/>
              <a:defRPr sz="800">
                <a:latin typeface="Arial" panose="020B0604020202020204" pitchFamily="34" charset="0"/>
                <a:cs typeface="Arial" panose="020B0604020202020204" pitchFamily="34" charset="0"/>
              </a:defRPr>
            </a:lvl4pPr>
            <a:lvl5pPr marL="1828800" indent="0">
              <a:buNone/>
              <a:defRPr sz="800">
                <a:latin typeface="Arial" panose="020B0604020202020204" pitchFamily="34" charset="0"/>
                <a:cs typeface="Arial" panose="020B0604020202020204" pitchFamily="34" charset="0"/>
              </a:defRPr>
            </a:lvl5pPr>
          </a:lstStyle>
          <a:p>
            <a:pPr lvl="0"/>
            <a:r>
              <a:rPr lang="en-GB" dirty="0"/>
              <a:t>© xxx</a:t>
            </a:r>
            <a:endParaRPr lang="en-BE" dirty="0"/>
          </a:p>
        </p:txBody>
      </p:sp>
    </p:spTree>
    <p:extLst>
      <p:ext uri="{BB962C8B-B14F-4D97-AF65-F5344CB8AC3E}">
        <p14:creationId xmlns:p14="http://schemas.microsoft.com/office/powerpoint/2010/main" val="2223327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o backgroun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4019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_Tex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1486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4"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BELC branding">
            <a:extLst>
              <a:ext uri="{FF2B5EF4-FFF2-40B4-BE49-F238E27FC236}">
                <a16:creationId xmlns:a16="http://schemas.microsoft.com/office/drawing/2014/main" id="{41EBCCDD-8752-F379-6C50-7A9CAD0BA94B}"/>
              </a:ext>
            </a:extLst>
          </p:cNvPr>
          <p:cNvPicPr>
            <a:picLocks noChangeAspect="1"/>
          </p:cNvPicPr>
          <p:nvPr userDrawn="1"/>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1025788528"/>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backgrd">
            <a:extLst>
              <a:ext uri="{FF2B5EF4-FFF2-40B4-BE49-F238E27FC236}">
                <a16:creationId xmlns:a16="http://schemas.microsoft.com/office/drawing/2014/main" id="{F53F348A-7874-24A5-DEF4-544412C9382C}"/>
              </a:ext>
            </a:extLst>
          </p:cNvPr>
          <p:cNvPicPr>
            <a:picLocks noChangeAspect="1"/>
          </p:cNvPicPr>
          <p:nvPr userDrawn="1"/>
        </p:nvPicPr>
        <p:blipFill>
          <a:blip r:embed="rId4"/>
          <a:srcRect/>
          <a:stretch/>
        </p:blipFill>
        <p:spPr>
          <a:xfrm>
            <a:off x="0" y="0"/>
            <a:ext cx="12192000" cy="6858000"/>
          </a:xfrm>
          <a:prstGeom prst="rect">
            <a:avLst/>
          </a:prstGeom>
        </p:spPr>
      </p:pic>
    </p:spTree>
    <p:extLst>
      <p:ext uri="{BB962C8B-B14F-4D97-AF65-F5344CB8AC3E}">
        <p14:creationId xmlns:p14="http://schemas.microsoft.com/office/powerpoint/2010/main" val="4192238704"/>
      </p:ext>
    </p:extLst>
  </p:cSld>
  <p:clrMap bg1="lt1" tx1="dk1" bg2="lt2" tx2="dk2" accent1="accent1" accent2="accent2" accent3="accent3" accent4="accent4" accent5="accent5" accent6="accent6" hlink="hlink" folHlink="folHlink"/>
  <p:sldLayoutIdLst>
    <p:sldLayoutId id="2147483665" r:id="rId1"/>
    <p:sldLayoutId id="2147483666" r:id="rId2"/>
  </p:sldLayoutIdLst>
  <p:txStyles>
    <p:titleStyle>
      <a:lvl1pPr algn="l" defTabSz="914400" rtl="0" eaLnBrk="1" latinLnBrk="0" hangingPunct="1">
        <a:lnSpc>
          <a:spcPct val="90000"/>
        </a:lnSpc>
        <a:spcBef>
          <a:spcPct val="0"/>
        </a:spcBef>
        <a:buNone/>
        <a:defRPr sz="3500" b="1" i="0" kern="1200">
          <a:solidFill>
            <a:srgbClr val="003399"/>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669096"/>
      </p:ext>
    </p:extLst>
  </p:cSld>
  <p:clrMap bg1="lt1" tx1="dk1" bg2="lt2" tx2="dk2" accent1="accent1" accent2="accent2" accent3="accent3" accent4="accent4" accent5="accent5" accent6="accent6" hlink="hlink" folHlink="folHlink"/>
  <p:sldLayoutIdLst>
    <p:sldLayoutId id="2147483670" r:id="rId1"/>
    <p:sldLayoutId id="214748367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creativecommons.org/licenses/by/4.0" TargetMode="External"/><Relationship Id="rId1" Type="http://schemas.openxmlformats.org/officeDocument/2006/relationships/slideLayout" Target="../slideLayouts/slideLayout5.xml"/><Relationship Id="rId4"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AF593B9-8B77-E406-9E2D-E500B96E0316}"/>
              </a:ext>
            </a:extLst>
          </p:cNvPr>
          <p:cNvSpPr>
            <a:spLocks noGrp="1"/>
          </p:cNvSpPr>
          <p:nvPr>
            <p:ph type="body" sz="quarter" idx="10"/>
          </p:nvPr>
        </p:nvSpPr>
        <p:spPr>
          <a:xfrm>
            <a:off x="1580322" y="2106636"/>
            <a:ext cx="9275520" cy="1203325"/>
          </a:xfrm>
        </p:spPr>
        <p:txBody>
          <a:bodyPr/>
          <a:lstStyle/>
          <a:p>
            <a:r>
              <a:rPr lang="pt-BR" dirty="0"/>
              <a:t>Rede de Eleitos Locais da UE </a:t>
            </a:r>
            <a:endParaRPr lang="fr-FR" dirty="0"/>
          </a:p>
        </p:txBody>
      </p:sp>
      <p:sp>
        <p:nvSpPr>
          <p:cNvPr id="3" name="Espace réservé du texte 2">
            <a:extLst>
              <a:ext uri="{FF2B5EF4-FFF2-40B4-BE49-F238E27FC236}">
                <a16:creationId xmlns:a16="http://schemas.microsoft.com/office/drawing/2014/main" id="{64C50D10-0D1F-7C8E-7659-8819597D3601}"/>
              </a:ext>
            </a:extLst>
          </p:cNvPr>
          <p:cNvSpPr>
            <a:spLocks noGrp="1"/>
          </p:cNvSpPr>
          <p:nvPr>
            <p:ph type="body" sz="quarter" idx="11"/>
          </p:nvPr>
        </p:nvSpPr>
        <p:spPr>
          <a:xfrm>
            <a:off x="1580322" y="3346675"/>
            <a:ext cx="8572969" cy="1227137"/>
          </a:xfrm>
        </p:spPr>
        <p:txBody>
          <a:bodyPr/>
          <a:lstStyle/>
          <a:p>
            <a:r>
              <a:rPr lang="pt-BR" dirty="0"/>
              <a:t>Trabalhamos em conjunto para aproximar a Europa das comunidades locais </a:t>
            </a:r>
            <a:endParaRPr lang="fr-FR" dirty="0"/>
          </a:p>
        </p:txBody>
      </p:sp>
    </p:spTree>
    <p:extLst>
      <p:ext uri="{BB962C8B-B14F-4D97-AF65-F5344CB8AC3E}">
        <p14:creationId xmlns:p14="http://schemas.microsoft.com/office/powerpoint/2010/main" val="14199860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17D0F-5D1C-3675-135A-5A175AF59F0A}"/>
              </a:ext>
            </a:extLst>
          </p:cNvPr>
          <p:cNvSpPr>
            <a:spLocks noGrp="1"/>
          </p:cNvSpPr>
          <p:nvPr>
            <p:ph type="title"/>
          </p:nvPr>
        </p:nvSpPr>
        <p:spPr/>
        <p:txBody>
          <a:bodyPr/>
          <a:lstStyle/>
          <a:p>
            <a:endParaRPr lang="en-BE" dirty="0"/>
          </a:p>
        </p:txBody>
      </p:sp>
      <p:sp>
        <p:nvSpPr>
          <p:cNvPr id="4" name="Text Placeholder 3">
            <a:extLst>
              <a:ext uri="{FF2B5EF4-FFF2-40B4-BE49-F238E27FC236}">
                <a16:creationId xmlns:a16="http://schemas.microsoft.com/office/drawing/2014/main" id="{AAEFD245-C072-5F79-0DB6-6B5845196ED2}"/>
              </a:ext>
            </a:extLst>
          </p:cNvPr>
          <p:cNvSpPr>
            <a:spLocks noGrp="1"/>
          </p:cNvSpPr>
          <p:nvPr>
            <p:ph type="body" sz="quarter" idx="11"/>
          </p:nvPr>
        </p:nvSpPr>
        <p:spPr/>
        <p:txBody>
          <a:bodyPr/>
          <a:lstStyle/>
          <a:p>
            <a:endParaRPr lang="en-BE"/>
          </a:p>
        </p:txBody>
      </p:sp>
      <p:sp>
        <p:nvSpPr>
          <p:cNvPr id="3" name="Text Placeholder 2">
            <a:extLst>
              <a:ext uri="{FF2B5EF4-FFF2-40B4-BE49-F238E27FC236}">
                <a16:creationId xmlns:a16="http://schemas.microsoft.com/office/drawing/2014/main" id="{92C13D3A-37DA-7354-B07D-4CB023F8F6F7}"/>
              </a:ext>
            </a:extLst>
          </p:cNvPr>
          <p:cNvSpPr>
            <a:spLocks noGrp="1"/>
          </p:cNvSpPr>
          <p:nvPr>
            <p:ph type="body" sz="quarter" idx="10"/>
          </p:nvPr>
        </p:nvSpPr>
        <p:spPr/>
        <p:txBody>
          <a:bodyPr/>
          <a:lstStyle/>
          <a:p>
            <a:endParaRPr lang="en-BE"/>
          </a:p>
        </p:txBody>
      </p:sp>
    </p:spTree>
    <p:extLst>
      <p:ext uri="{BB962C8B-B14F-4D97-AF65-F5344CB8AC3E}">
        <p14:creationId xmlns:p14="http://schemas.microsoft.com/office/powerpoint/2010/main" val="2380065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5E15D-68AF-6792-53C0-1A2C4AC9CC1C}"/>
              </a:ext>
            </a:extLst>
          </p:cNvPr>
          <p:cNvSpPr>
            <a:spLocks noGrp="1"/>
          </p:cNvSpPr>
          <p:nvPr>
            <p:ph type="title"/>
          </p:nvPr>
        </p:nvSpPr>
        <p:spPr/>
        <p:txBody>
          <a:bodyPr/>
          <a:lstStyle/>
          <a:p>
            <a:endParaRPr lang="en-BE"/>
          </a:p>
        </p:txBody>
      </p:sp>
      <p:sp>
        <p:nvSpPr>
          <p:cNvPr id="4" name="Text Placeholder 3">
            <a:extLst>
              <a:ext uri="{FF2B5EF4-FFF2-40B4-BE49-F238E27FC236}">
                <a16:creationId xmlns:a16="http://schemas.microsoft.com/office/drawing/2014/main" id="{1C89C688-4680-9F32-C473-4E0B8EB9AD48}"/>
              </a:ext>
            </a:extLst>
          </p:cNvPr>
          <p:cNvSpPr>
            <a:spLocks noGrp="1"/>
          </p:cNvSpPr>
          <p:nvPr>
            <p:ph type="body" sz="quarter" idx="11"/>
          </p:nvPr>
        </p:nvSpPr>
        <p:spPr/>
        <p:txBody>
          <a:bodyPr/>
          <a:lstStyle/>
          <a:p>
            <a:endParaRPr lang="en-BE"/>
          </a:p>
        </p:txBody>
      </p:sp>
      <p:sp>
        <p:nvSpPr>
          <p:cNvPr id="5" name="Picture Placeholder 4">
            <a:extLst>
              <a:ext uri="{FF2B5EF4-FFF2-40B4-BE49-F238E27FC236}">
                <a16:creationId xmlns:a16="http://schemas.microsoft.com/office/drawing/2014/main" id="{8226CC80-06AC-61A2-CE6D-AFD946C8C9F2}"/>
              </a:ext>
            </a:extLst>
          </p:cNvPr>
          <p:cNvSpPr>
            <a:spLocks noGrp="1"/>
          </p:cNvSpPr>
          <p:nvPr>
            <p:ph type="pic" sz="quarter" idx="12"/>
          </p:nvPr>
        </p:nvSpPr>
        <p:spPr/>
        <p:txBody>
          <a:bodyPr/>
          <a:lstStyle/>
          <a:p>
            <a:endParaRPr lang="en-BE"/>
          </a:p>
        </p:txBody>
      </p:sp>
      <p:sp>
        <p:nvSpPr>
          <p:cNvPr id="3" name="Text Placeholder 2">
            <a:extLst>
              <a:ext uri="{FF2B5EF4-FFF2-40B4-BE49-F238E27FC236}">
                <a16:creationId xmlns:a16="http://schemas.microsoft.com/office/drawing/2014/main" id="{2EF8124D-5AC9-132F-2C3D-8851CB2E274B}"/>
              </a:ext>
            </a:extLst>
          </p:cNvPr>
          <p:cNvSpPr>
            <a:spLocks noGrp="1"/>
          </p:cNvSpPr>
          <p:nvPr>
            <p:ph type="body" sz="quarter" idx="10"/>
          </p:nvPr>
        </p:nvSpPr>
        <p:spPr/>
        <p:txBody>
          <a:bodyPr/>
          <a:lstStyle/>
          <a:p>
            <a:endParaRPr lang="en-BE"/>
          </a:p>
        </p:txBody>
      </p:sp>
    </p:spTree>
    <p:extLst>
      <p:ext uri="{BB962C8B-B14F-4D97-AF65-F5344CB8AC3E}">
        <p14:creationId xmlns:p14="http://schemas.microsoft.com/office/powerpoint/2010/main" val="2606934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que 3">
            <a:extLst>
              <a:ext uri="{FF2B5EF4-FFF2-40B4-BE49-F238E27FC236}">
                <a16:creationId xmlns:a16="http://schemas.microsoft.com/office/drawing/2014/main" id="{E33DCAA3-3033-BD59-3953-C8474B8F668A}"/>
              </a:ext>
            </a:extLst>
          </p:cNvPr>
          <p:cNvPicPr>
            <a:picLocks noChangeAspect="1"/>
          </p:cNvPicPr>
          <p:nvPr/>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745138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81B41-58A3-46F9-4378-891E2D6323D8}"/>
              </a:ext>
            </a:extLst>
          </p:cNvPr>
          <p:cNvSpPr>
            <a:spLocks noGrp="1"/>
          </p:cNvSpPr>
          <p:nvPr>
            <p:ph type="ctrTitle" idx="4294967295"/>
          </p:nvPr>
        </p:nvSpPr>
        <p:spPr>
          <a:xfrm>
            <a:off x="816000" y="326107"/>
            <a:ext cx="10560000" cy="1056117"/>
          </a:xfrm>
          <a:prstGeom prst="rect">
            <a:avLst/>
          </a:prstGeom>
        </p:spPr>
        <p:txBody>
          <a:bodyPr/>
          <a:lstStyle/>
          <a:p>
            <a:r>
              <a:rPr lang="pt-BR" sz="4800" b="1" dirty="0">
                <a:solidFill>
                  <a:srgbClr val="003399"/>
                </a:solidFill>
                <a:latin typeface="Arial" panose="020B0604020202020204" pitchFamily="34" charset="0"/>
                <a:cs typeface="Arial" panose="020B0604020202020204" pitchFamily="34" charset="0"/>
              </a:rPr>
              <a:t>Política de direitos de autor e de reutilização </a:t>
            </a:r>
            <a:endParaRPr lang="en-BE" sz="4800" b="1" dirty="0">
              <a:solidFill>
                <a:srgbClr val="003399"/>
              </a:solidFill>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355DA266-331A-2BF2-02A0-050474D229A8}"/>
              </a:ext>
            </a:extLst>
          </p:cNvPr>
          <p:cNvSpPr>
            <a:spLocks noGrp="1"/>
          </p:cNvSpPr>
          <p:nvPr>
            <p:ph type="body" sz="quarter" idx="4294967295"/>
          </p:nvPr>
        </p:nvSpPr>
        <p:spPr>
          <a:xfrm>
            <a:off x="816000" y="1797036"/>
            <a:ext cx="10560000" cy="4520171"/>
          </a:xfrm>
          <a:prstGeom prst="rect">
            <a:avLst/>
          </a:prstGeom>
        </p:spPr>
        <p:txBody>
          <a:bodyPr/>
          <a:lstStyle/>
          <a:p>
            <a:r>
              <a:rPr lang="pt-BR" sz="1467" dirty="0">
                <a:solidFill>
                  <a:schemeClr val="bg1">
                    <a:lumMod val="65000"/>
                  </a:schemeClr>
                </a:solidFill>
                <a:latin typeface="Arial"/>
                <a:cs typeface="Arial"/>
              </a:rPr>
              <a:t>Diapositivo x © UE, artist 1, stock.adobe.com </a:t>
            </a:r>
          </a:p>
          <a:p>
            <a:r>
              <a:rPr lang="pt-BR" sz="1467" dirty="0">
                <a:solidFill>
                  <a:schemeClr val="bg1">
                    <a:lumMod val="65000"/>
                  </a:schemeClr>
                </a:solidFill>
                <a:latin typeface="Arial"/>
                <a:cs typeface="Arial"/>
              </a:rPr>
              <a:t>Diapositivo xx © UE, artist 2, stock.adobe.com </a:t>
            </a:r>
          </a:p>
          <a:p>
            <a:r>
              <a:rPr lang="pt-BR" sz="1467" dirty="0">
                <a:solidFill>
                  <a:schemeClr val="bg1">
                    <a:lumMod val="65000"/>
                  </a:schemeClr>
                </a:solidFill>
                <a:latin typeface="Arial"/>
                <a:cs typeface="Arial"/>
              </a:rPr>
              <a:t>Diapositivo xxx © UE </a:t>
            </a:r>
          </a:p>
          <a:p>
            <a:endParaRPr lang="pt-BR" sz="1467" dirty="0">
              <a:solidFill>
                <a:schemeClr val="bg1">
                  <a:lumMod val="65000"/>
                </a:schemeClr>
              </a:solidFill>
              <a:latin typeface="Arial"/>
              <a:cs typeface="Arial"/>
            </a:endParaRPr>
          </a:p>
          <a:p>
            <a:r>
              <a:rPr lang="pt-BR" sz="1467" b="1" dirty="0">
                <a:latin typeface="Arial"/>
                <a:cs typeface="Arial"/>
              </a:rPr>
              <a:t>© União Europeia, 2025 </a:t>
            </a:r>
          </a:p>
          <a:p>
            <a:endParaRPr lang="pt-BR" sz="1467" dirty="0">
              <a:latin typeface="Arial"/>
              <a:cs typeface="Arial"/>
            </a:endParaRPr>
          </a:p>
          <a:p>
            <a:endParaRPr lang="pt-BR" sz="1467" dirty="0">
              <a:latin typeface="Arial"/>
              <a:cs typeface="Arial"/>
            </a:endParaRPr>
          </a:p>
          <a:p>
            <a:pPr marL="0" indent="0">
              <a:buNone/>
            </a:pPr>
            <a:endParaRPr lang="pt-BR" sz="1467" dirty="0">
              <a:latin typeface="Arial"/>
              <a:cs typeface="Arial"/>
            </a:endParaRPr>
          </a:p>
          <a:p>
            <a:r>
              <a:rPr lang="pt-BR" sz="1467" dirty="0">
                <a:latin typeface="Arial"/>
                <a:cs typeface="Arial"/>
              </a:rPr>
              <a:t>Salvo indicação em contrário, a reutilização do presente documento é autorizada ao abrigo da licença «Atribuição 4.0 Internacional (CC BY 4.0)» da Creative Commons (</a:t>
            </a:r>
            <a:r>
              <a:rPr lang="pt-BR" sz="1467" dirty="0">
                <a:solidFill>
                  <a:schemeClr val="bg1">
                    <a:lumMod val="65000"/>
                  </a:schemeClr>
                </a:solidFill>
                <a:latin typeface="Arial"/>
                <a:cs typeface="Arial"/>
                <a:hlinkClick r:id="rId2"/>
              </a:rPr>
              <a:t>https://creativecommons.org/licenses/by/4.0</a:t>
            </a:r>
            <a:r>
              <a:rPr lang="pt-BR" sz="1467" dirty="0">
                <a:latin typeface="Arial"/>
                <a:cs typeface="Arial"/>
              </a:rPr>
              <a:t>). Tal significa que a reutilização é autorizada desde que seja feita uma menção adequada da origem do documento e que sejam indicadas eventuais alterações. </a:t>
            </a:r>
          </a:p>
          <a:p>
            <a:r>
              <a:rPr lang="pt-BR" sz="1467" dirty="0">
                <a:latin typeface="Arial"/>
                <a:cs typeface="Arial"/>
              </a:rPr>
              <a:t>Para qualquer utilização ou reprodução de elementos que não sejam propriedade da União Europeia, poderá ser necessário obter autorização diretamente junto dos respetivos titulares dos direitos de autor. Se um conteúdo específico incluir obras de terceiros, é necessário salvaguardar o respeito por direitos adicionais. Se for obtida uma autorização, esta anula e substitui a autorização geral acima referida e deve indicar claramente quaisquer restrições aplicáveis à sua utilização. </a:t>
            </a:r>
            <a:endParaRPr lang="en-BE" sz="1867" dirty="0"/>
          </a:p>
        </p:txBody>
      </p:sp>
      <p:pic>
        <p:nvPicPr>
          <p:cNvPr id="8" name="Graphique 7" descr="Creative commons licence - Attribution logo">
            <a:extLst>
              <a:ext uri="{FF2B5EF4-FFF2-40B4-BE49-F238E27FC236}">
                <a16:creationId xmlns:a16="http://schemas.microsoft.com/office/drawing/2014/main" id="{C163AB88-0FB6-0542-C3E5-13317E271E0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44467" y="3682777"/>
            <a:ext cx="1250527" cy="430737"/>
          </a:xfrm>
          <a:prstGeom prst="rect">
            <a:avLst/>
          </a:prstGeom>
        </p:spPr>
      </p:pic>
    </p:spTree>
    <p:extLst>
      <p:ext uri="{BB962C8B-B14F-4D97-AF65-F5344CB8AC3E}">
        <p14:creationId xmlns:p14="http://schemas.microsoft.com/office/powerpoint/2010/main" val="3655266197"/>
      </p:ext>
    </p:extLst>
  </p:cSld>
  <p:clrMapOvr>
    <a:masterClrMapping/>
  </p:clrMapOvr>
</p:sld>
</file>

<file path=ppt/theme/theme1.xml><?xml version="1.0" encoding="utf-8"?>
<a:theme xmlns:a="http://schemas.openxmlformats.org/drawingml/2006/main" name="front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 Point  16x9.potx" id="{33F68762-2178-4FB9-8B5E-7B37DC8B345C}" vid="{422D540F-F608-4592-ADA3-C7A29A03B8B1}"/>
    </a:ext>
  </a:extLst>
</a:theme>
</file>

<file path=ppt/theme/theme2.xml><?xml version="1.0" encoding="utf-8"?>
<a:theme xmlns:a="http://schemas.openxmlformats.org/drawingml/2006/main" name="pag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 Point  16x9.potx" id="{33F68762-2178-4FB9-8B5E-7B37DC8B345C}" vid="{2D56487A-AB71-41F3-8676-FCFFFFEE53DE}"/>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 Point  16x9.potx" id="{33F68762-2178-4FB9-8B5E-7B37DC8B345C}" vid="{BF03CE45-D3E8-4382-A8A7-5594DFE063F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629cef25-b737-4eb3-a5fa-a2a961474222" xsi:nil="true"/>
    <lcf76f155ced4ddcb4097134ff3c332f xmlns="f119e996-332a-400b-80e8-f09e41a655d6">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9F9E454F49D3843AB58F2838D24BF35" ma:contentTypeVersion="15" ma:contentTypeDescription="Create a new document." ma:contentTypeScope="" ma:versionID="734400b20ddc9d771b6c2cef37ecd640">
  <xsd:schema xmlns:xsd="http://www.w3.org/2001/XMLSchema" xmlns:xs="http://www.w3.org/2001/XMLSchema" xmlns:p="http://schemas.microsoft.com/office/2006/metadata/properties" xmlns:ns2="f119e996-332a-400b-80e8-f09e41a655d6" xmlns:ns3="629cef25-b737-4eb3-a5fa-a2a961474222" targetNamespace="http://schemas.microsoft.com/office/2006/metadata/properties" ma:root="true" ma:fieldsID="54449ec42284a85719273b94923665c3" ns2:_="" ns3:_="">
    <xsd:import namespace="f119e996-332a-400b-80e8-f09e41a655d6"/>
    <xsd:import namespace="629cef25-b737-4eb3-a5fa-a2a961474222"/>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19e996-332a-400b-80e8-f09e41a655d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29cef25-b737-4eb3-a5fa-a2a961474222"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5814f06b-0125-45c8-a404-3e418181b657}" ma:internalName="TaxCatchAll" ma:showField="CatchAllData" ma:web="629cef25-b737-4eb3-a5fa-a2a96147422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F97207E-108F-4E33-B4B2-C84A1E39BFCD}">
  <ds:schemaRefs>
    <ds:schemaRef ds:uri="http://schemas.microsoft.com/sharepoint/v3/contenttype/forms"/>
  </ds:schemaRefs>
</ds:datastoreItem>
</file>

<file path=customXml/itemProps2.xml><?xml version="1.0" encoding="utf-8"?>
<ds:datastoreItem xmlns:ds="http://schemas.openxmlformats.org/officeDocument/2006/customXml" ds:itemID="{E25F67D6-89C9-4231-ABEC-433D41E99327}">
  <ds:schemaRefs>
    <ds:schemaRef ds:uri="http://purl.org/dc/terms/"/>
    <ds:schemaRef ds:uri="http://purl.org/dc/dcmitype/"/>
    <ds:schemaRef ds:uri="http://www.w3.org/XML/1998/namespace"/>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688842d6-65ba-414e-bcb3-ebc74389ac29"/>
    <ds:schemaRef ds:uri="fe9adbcc-9f14-4810-98e7-f8b018c4ecbf"/>
    <ds:schemaRef ds:uri="629cef25-b737-4eb3-a5fa-a2a961474222"/>
    <ds:schemaRef ds:uri="f119e996-332a-400b-80e8-f09e41a655d6"/>
  </ds:schemaRefs>
</ds:datastoreItem>
</file>

<file path=customXml/itemProps3.xml><?xml version="1.0" encoding="utf-8"?>
<ds:datastoreItem xmlns:ds="http://schemas.openxmlformats.org/officeDocument/2006/customXml" ds:itemID="{3AC4BBE5-5722-443E-999D-429CFA6055A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119e996-332a-400b-80e8-f09e41a655d6"/>
    <ds:schemaRef ds:uri="629cef25-b737-4eb3-a5fa-a2a96147422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01a4edc0-c130-4e09-bfd4-7b7de34700e6}" enabled="0" method="" siteId="{01a4edc0-c130-4e09-bfd4-7b7de34700e6}" removed="1"/>
</clbl:labelList>
</file>

<file path=docProps/app.xml><?xml version="1.0" encoding="utf-8"?>
<Properties xmlns="http://schemas.openxmlformats.org/officeDocument/2006/extended-properties" xmlns:vt="http://schemas.openxmlformats.org/officeDocument/2006/docPropsVTypes">
  <Template>Power Point EU Local Councillors 16x9 (3)</Template>
  <TotalTime>2</TotalTime>
  <Words>199</Words>
  <Application>Microsoft Office PowerPoint</Application>
  <PresentationFormat>Widescreen</PresentationFormat>
  <Paragraphs>13</Paragraphs>
  <Slides>5</Slides>
  <Notes>0</Notes>
  <HiddenSlides>0</HiddenSlides>
  <MMClips>0</MMClips>
  <ScaleCrop>false</ScaleCrop>
  <HeadingPairs>
    <vt:vector size="6" baseType="variant">
      <vt:variant>
        <vt:lpstr>Fonts Used</vt:lpstr>
      </vt:variant>
      <vt:variant>
        <vt:i4>1</vt:i4>
      </vt:variant>
      <vt:variant>
        <vt:lpstr>Theme</vt:lpstr>
      </vt:variant>
      <vt:variant>
        <vt:i4>3</vt:i4>
      </vt:variant>
      <vt:variant>
        <vt:lpstr>Slide Titles</vt:lpstr>
      </vt:variant>
      <vt:variant>
        <vt:i4>5</vt:i4>
      </vt:variant>
    </vt:vector>
  </HeadingPairs>
  <TitlesOfParts>
    <vt:vector size="9" baseType="lpstr">
      <vt:lpstr>Arial</vt:lpstr>
      <vt:lpstr>front page</vt:lpstr>
      <vt:lpstr>pages</vt:lpstr>
      <vt:lpstr>Custom Design</vt:lpstr>
      <vt:lpstr>PowerPoint Presentation</vt:lpstr>
      <vt:lpstr>PowerPoint Presentation</vt:lpstr>
      <vt:lpstr>PowerPoint Presentation</vt:lpstr>
      <vt:lpstr>PowerPoint Presentation</vt:lpstr>
      <vt:lpstr>Política de direitos de autor e de reutilização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Munoz Tovar Esther</dc:creator>
  <cp:lastModifiedBy>Munoz Tovar Esther</cp:lastModifiedBy>
  <cp:revision>1</cp:revision>
  <dcterms:created xsi:type="dcterms:W3CDTF">2025-07-23T12:16:39Z</dcterms:created>
  <dcterms:modified xsi:type="dcterms:W3CDTF">2025-07-23T12:19:21Z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0x01010099F9E454F49D3843AB58F2838D24BF35</vt:lpwstr>
  </property>
  <property fmtid="{D5CDD505-2E9C-101B-9397-08002B2CF9AE}" pid="3" name="MediaServiceImageTags">
    <vt:lpwstr/>
  </property>
</Properties>
</file>