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/deed.p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 err="1"/>
              <a:t>Sieć</a:t>
            </a:r>
            <a:r>
              <a:rPr lang="fr-FR" dirty="0"/>
              <a:t> </a:t>
            </a:r>
            <a:r>
              <a:rPr lang="fr-FR" dirty="0" err="1"/>
              <a:t>Samorządów</a:t>
            </a:r>
            <a:r>
              <a:rPr lang="fr-FR" dirty="0"/>
              <a:t> UE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pl-PL" dirty="0"/>
              <a:t>Razem zbliżamy Europę do społeczności lokalnych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pl-PL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Polityka w zakresie źródeł i ponownego wykorzystywania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pl-PL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 x © UE, artysta 1, stock.adobe.com </a:t>
            </a:r>
          </a:p>
          <a:p>
            <a:r>
              <a:rPr lang="pl-PL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 xx © UE, artysta 2, stock.adobe.com </a:t>
            </a:r>
          </a:p>
          <a:p>
            <a:r>
              <a:rPr lang="pl-PL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 xxx © UE </a:t>
            </a:r>
          </a:p>
          <a:p>
            <a:endParaRPr lang="pl-PL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pl-PL" sz="1467" b="1" dirty="0">
                <a:latin typeface="Arial"/>
                <a:cs typeface="Arial"/>
              </a:rPr>
              <a:t>© Unia Europejska, 2025 </a:t>
            </a:r>
          </a:p>
          <a:p>
            <a:endParaRPr lang="pl-PL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pl-PL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pl-PL" sz="1467" dirty="0">
                <a:latin typeface="Arial"/>
                <a:cs typeface="Arial"/>
              </a:rPr>
              <a:t>O ile nie wskazano inaczej, ponowne wykorzystanie niniejszego dokumentu dozwolone jest na podstawie licencji Creative Commons „Uznanie autorstwa 4.0 Międzynarodowe” (CC BY 4.0) (</a:t>
            </a:r>
            <a:r>
              <a:rPr lang="pl-PL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https://creativecommons.org/licenses/by/4.0/deed.pl</a:t>
            </a:r>
            <a:r>
              <a:rPr lang="pl-PL" sz="1467" dirty="0">
                <a:latin typeface="Arial"/>
                <a:cs typeface="Arial"/>
              </a:rPr>
              <a:t>). Oznacza to, że dokument może być ponownie wykorzystany pod warunkiem odpowiedniego podania źródeł i wskazania wszelkich zmian. </a:t>
            </a:r>
            <a:endParaRPr lang="pl-PL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pl-PL" sz="1467" dirty="0">
                <a:latin typeface="Arial"/>
                <a:cs typeface="Arial"/>
              </a:rPr>
              <a:t>Wykorzystywanie lub kopiowanie elementów niebędących własnością Unii Europejskiej może wymagać bezpośredniej zgody podmiotu praw autorskich. W związku z tym, jeżeli określona treść obejmuje prace osób trzecich, konieczna jest weryfikacja dodatkowych praw. W przypadku uzyskania zgody unieważnia ona i zastępuje wspomniane wcześniej zezwolenie ogólne. Powinny być w niej wyraźnie wskazane wszelkie ograniczenia dotyczące wykorzystania treści.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3</TotalTime>
  <Words>173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Polityka w zakresie źródeł i ponownego wykorzystywania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2</cp:revision>
  <dcterms:created xsi:type="dcterms:W3CDTF">2025-07-23T12:13:04Z</dcterms:created>
  <dcterms:modified xsi:type="dcterms:W3CDTF">2025-07-23T12:16:17Z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