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a:t>EU-</a:t>
            </a:r>
            <a:r>
              <a:rPr lang="fr-FR" dirty="0" err="1"/>
              <a:t>netwerk</a:t>
            </a:r>
            <a:r>
              <a:rPr lang="fr-FR" dirty="0"/>
              <a:t> van </a:t>
            </a:r>
            <a:r>
              <a:rPr lang="fr-FR" dirty="0" err="1"/>
              <a:t>lokale</a:t>
            </a:r>
            <a:r>
              <a:rPr lang="fr-FR" dirty="0"/>
              <a:t> </a:t>
            </a:r>
            <a:r>
              <a:rPr lang="fr-FR" dirty="0" err="1"/>
              <a:t>raadsleden</a:t>
            </a:r>
            <a:r>
              <a:rPr lang="fr-FR" dirty="0"/>
              <a:t>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nl-NL" dirty="0"/>
              <a:t>Samenwerken om Europa dichter bij lokale gemeenschappen te brengen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nl-NL" sz="4800" b="1" dirty="0">
                <a:solidFill>
                  <a:srgbClr val="003399"/>
                </a:solidFill>
                <a:latin typeface="Arial" panose="020B0604020202020204" pitchFamily="34" charset="0"/>
                <a:cs typeface="Arial" panose="020B0604020202020204" pitchFamily="34" charset="0"/>
              </a:rPr>
              <a:t>Bronvermelding en beleid inzake hergebruik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en-GB" sz="1467" dirty="0">
                <a:solidFill>
                  <a:schemeClr val="bg1">
                    <a:lumMod val="65000"/>
                  </a:schemeClr>
                </a:solidFill>
                <a:latin typeface="Arial"/>
                <a:cs typeface="Arial"/>
              </a:rPr>
              <a:t>Slide </a:t>
            </a:r>
            <a:r>
              <a:rPr lang="en-US" sz="1467" dirty="0">
                <a:solidFill>
                  <a:schemeClr val="bg1">
                    <a:lumMod val="65000"/>
                  </a:schemeClr>
                </a:solidFill>
                <a:latin typeface="Arial"/>
                <a:cs typeface="Arial"/>
              </a:rPr>
              <a:t>x © EU, artist 1, </a:t>
            </a:r>
            <a:r>
              <a:rPr lang="en-US" sz="1467" dirty="0" err="1">
                <a:solidFill>
                  <a:schemeClr val="bg1">
                    <a:lumMod val="65000"/>
                  </a:schemeClr>
                </a:solidFill>
                <a:latin typeface="Arial"/>
                <a:cs typeface="Arial"/>
              </a:rPr>
              <a:t>stock.adobe.com</a:t>
            </a:r>
            <a:endParaRPr lang="en-US" sz="1467" dirty="0">
              <a:solidFill>
                <a:schemeClr val="bg1">
                  <a:lumMod val="65000"/>
                </a:schemeClr>
              </a:solidFill>
              <a:latin typeface="Arial"/>
              <a:cs typeface="Arial"/>
            </a:endParaRPr>
          </a:p>
          <a:p>
            <a:r>
              <a:rPr lang="en-US" sz="1467" dirty="0">
                <a:solidFill>
                  <a:schemeClr val="bg1">
                    <a:lumMod val="65000"/>
                  </a:schemeClr>
                </a:solidFill>
                <a:latin typeface="Arial"/>
                <a:cs typeface="Arial"/>
              </a:rPr>
              <a:t>Slide xx © EU, artist 2, </a:t>
            </a:r>
            <a:r>
              <a:rPr lang="en-US" sz="1467" dirty="0" err="1">
                <a:solidFill>
                  <a:schemeClr val="bg1">
                    <a:lumMod val="65000"/>
                  </a:schemeClr>
                </a:solidFill>
                <a:latin typeface="Arial"/>
                <a:cs typeface="Arial"/>
              </a:rPr>
              <a:t>stock.adobe.com</a:t>
            </a:r>
            <a:endParaRPr lang="en-US" sz="1467" dirty="0">
              <a:solidFill>
                <a:schemeClr val="bg1">
                  <a:lumMod val="65000"/>
                </a:schemeClr>
              </a:solidFill>
              <a:latin typeface="Arial"/>
              <a:cs typeface="Arial"/>
            </a:endParaRPr>
          </a:p>
          <a:p>
            <a:r>
              <a:rPr lang="en-GB" sz="1467" dirty="0">
                <a:solidFill>
                  <a:schemeClr val="bg1">
                    <a:lumMod val="65000"/>
                  </a:schemeClr>
                </a:solidFill>
                <a:latin typeface="Arial"/>
                <a:cs typeface="Arial"/>
              </a:rPr>
              <a:t>Slide xxx © </a:t>
            </a:r>
            <a:r>
              <a:rPr lang="nl-BE" sz="1467" dirty="0">
                <a:solidFill>
                  <a:schemeClr val="bg1">
                    <a:lumMod val="65000"/>
                  </a:schemeClr>
                </a:solidFill>
                <a:latin typeface="Arial"/>
                <a:cs typeface="Arial"/>
              </a:rPr>
              <a:t>EU</a:t>
            </a:r>
            <a:endParaRPr lang="en-US" sz="1467" dirty="0">
              <a:solidFill>
                <a:schemeClr val="bg1">
                  <a:lumMod val="65000"/>
                </a:schemeClr>
              </a:solidFill>
              <a:latin typeface="Arial"/>
              <a:cs typeface="Arial"/>
            </a:endParaRPr>
          </a:p>
          <a:p>
            <a:endParaRPr lang="en-BE" sz="1867" dirty="0"/>
          </a:p>
          <a:p>
            <a:r>
              <a:rPr lang="nl-NL" sz="1467" b="1" i="1" dirty="0">
                <a:latin typeface="Arial"/>
                <a:cs typeface="Arial"/>
              </a:rPr>
              <a:t>© Europese Unie, 2025 </a:t>
            </a:r>
          </a:p>
          <a:p>
            <a:pPr marL="0" indent="0">
              <a:buNone/>
            </a:pPr>
            <a:endParaRPr lang="nl-NL" sz="1467" b="1" i="1">
              <a:latin typeface="Arial"/>
              <a:cs typeface="Arial"/>
            </a:endParaRPr>
          </a:p>
          <a:p>
            <a:pPr marL="0" indent="0">
              <a:buNone/>
            </a:pPr>
            <a:endParaRPr lang="nl-NL" sz="1467" b="1" i="1" dirty="0">
              <a:latin typeface="Arial"/>
              <a:cs typeface="Arial"/>
            </a:endParaRPr>
          </a:p>
          <a:p>
            <a:pPr marL="0" indent="0">
              <a:buNone/>
            </a:pPr>
            <a:endParaRPr lang="nl-NL" sz="1467" b="1" i="1" dirty="0">
              <a:latin typeface="Arial"/>
              <a:cs typeface="Arial"/>
            </a:endParaRPr>
          </a:p>
          <a:p>
            <a:r>
              <a:rPr lang="nl-NL" sz="1467" dirty="0">
                <a:latin typeface="Arial"/>
                <a:cs typeface="Arial"/>
              </a:rPr>
              <a:t>Tenzij anders aangegeven is hergebruik van dit document toegestaan op grond van een Creative Commons Attribution 4.0 International (CC BY 4.0)-licentie (</a:t>
            </a:r>
            <a:r>
              <a:rPr lang="nl-NL" sz="1467" dirty="0">
                <a:latin typeface="Arial"/>
                <a:cs typeface="Arial"/>
                <a:hlinkClick r:id="rId2"/>
              </a:rPr>
              <a:t>https://creativecommons.org/licenses/by/4.0</a:t>
            </a:r>
            <a:r>
              <a:rPr lang="nl-NL" sz="1467" dirty="0">
                <a:latin typeface="Arial"/>
                <a:cs typeface="Arial"/>
              </a:rPr>
              <a:t>). Dit betekent dat hergebruik is toegestaan, mits de bron correct wordt vermeld en wijzigingen worden aangegeven. </a:t>
            </a:r>
          </a:p>
          <a:p>
            <a:r>
              <a:rPr lang="nl-NL" sz="1467" dirty="0">
                <a:latin typeface="Arial"/>
                <a:cs typeface="Arial"/>
              </a:rPr>
              <a:t>Voor gebruik of overname van elementen die geen eigendom van de Europese Unie zijn, is mogelijk de rechtstreekse toestemming van de respectieve auteursrechthebbenden vereist. Daarom dient u aanvullende rechten te verwerven indien specifieke inhoud werken van derden bevat. Indien toestemming wordt verkregen, wordt hiermee de bovengenoemde algemene toestemming opgeheven en zullen beperkingen van het gebruik daarin duidelijk worden aangegeven.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3.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2</TotalTime>
  <Words>169</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Bronvermelding en beleid inzake hergebruik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2025-07-23T12:09:41Z</dcterms:created>
  <dcterms:modified xsi:type="dcterms:W3CDTF">2025-07-23T12:12:12Z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