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69" r:id="rId6"/>
  </p:sldMasterIdLst>
  <p:sldIdLst>
    <p:sldId id="269" r:id="rId7"/>
    <p:sldId id="264" r:id="rId8"/>
    <p:sldId id="265" r:id="rId9"/>
    <p:sldId id="268" r:id="rId10"/>
    <p:sldId id="267" r:id="rId11"/>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6F35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CF1369-011C-8F43-90DD-B5B7BAFE3706}" v="16" dt="2025-04-10T12:12:47.86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58"/>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2C47C8A-54C8-5CBC-9940-8BDFBE3F428D}"/>
              </a:ext>
            </a:extLst>
          </p:cNvPr>
          <p:cNvSpPr>
            <a:spLocks noGrp="1"/>
          </p:cNvSpPr>
          <p:nvPr>
            <p:ph type="body" sz="quarter" idx="10" hasCustomPrompt="1"/>
          </p:nvPr>
        </p:nvSpPr>
        <p:spPr>
          <a:xfrm>
            <a:off x="1580322" y="2255492"/>
            <a:ext cx="8994913" cy="1203325"/>
          </a:xfrm>
          <a:prstGeom prst="rect">
            <a:avLst/>
          </a:prstGeom>
        </p:spPr>
        <p:txBody>
          <a:bodyPr anchor="b"/>
          <a:lstStyle>
            <a:lvl1pPr marL="0" indent="0">
              <a:buFontTx/>
              <a:buNone/>
              <a:defRPr sz="5000" b="1" i="0">
                <a:solidFill>
                  <a:schemeClr val="bg1"/>
                </a:solidFill>
                <a:latin typeface="Arial" panose="020B0604020202020204" pitchFamily="34" charset="0"/>
                <a:cs typeface="Arial" panose="020B0604020202020204" pitchFamily="34" charset="0"/>
              </a:defRPr>
            </a:lvl1pPr>
          </a:lstStyle>
          <a:p>
            <a:pPr lvl="0"/>
            <a:r>
              <a:rPr lang="en-GB" dirty="0"/>
              <a:t>Title</a:t>
            </a:r>
            <a:endParaRPr lang="en-BE" dirty="0"/>
          </a:p>
        </p:txBody>
      </p:sp>
      <p:sp>
        <p:nvSpPr>
          <p:cNvPr id="5" name="Text Placeholder 4">
            <a:extLst>
              <a:ext uri="{FF2B5EF4-FFF2-40B4-BE49-F238E27FC236}">
                <a16:creationId xmlns:a16="http://schemas.microsoft.com/office/drawing/2014/main" id="{246BDA7D-891F-8F8D-40FF-3A8640FFD44E}"/>
              </a:ext>
            </a:extLst>
          </p:cNvPr>
          <p:cNvSpPr>
            <a:spLocks noGrp="1"/>
          </p:cNvSpPr>
          <p:nvPr>
            <p:ph type="body" sz="quarter" idx="11" hasCustomPrompt="1"/>
          </p:nvPr>
        </p:nvSpPr>
        <p:spPr>
          <a:xfrm>
            <a:off x="1580322" y="3525348"/>
            <a:ext cx="8994913" cy="1227137"/>
          </a:xfrm>
          <a:prstGeom prst="rect">
            <a:avLst/>
          </a:prstGeom>
        </p:spPr>
        <p:txBody>
          <a:bodyPr/>
          <a:lstStyle>
            <a:lvl1pPr marL="0" indent="0">
              <a:lnSpc>
                <a:spcPct val="100000"/>
              </a:lnSpc>
              <a:buNone/>
              <a:defRPr sz="3500" b="0" i="0">
                <a:solidFill>
                  <a:schemeClr val="bg1"/>
                </a:solidFill>
                <a:latin typeface="Arial" panose="020B0604020202020204" pitchFamily="34" charset="0"/>
                <a:cs typeface="Arial" panose="020B0604020202020204" pitchFamily="34" charset="0"/>
              </a:defRPr>
            </a:lvl1pPr>
          </a:lstStyle>
          <a:p>
            <a:pPr lvl="0"/>
            <a:r>
              <a:rPr lang="en-GB" dirty="0"/>
              <a:t>Subtitle</a:t>
            </a:r>
            <a:endParaRPr lang="en-BE" dirty="0"/>
          </a:p>
        </p:txBody>
      </p:sp>
    </p:spTree>
    <p:extLst>
      <p:ext uri="{BB962C8B-B14F-4D97-AF65-F5344CB8AC3E}">
        <p14:creationId xmlns:p14="http://schemas.microsoft.com/office/powerpoint/2010/main" val="10508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5"/>
            <a:ext cx="10515600" cy="115887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836612" y="1716815"/>
            <a:ext cx="1051877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Tree>
    <p:extLst>
      <p:ext uri="{BB962C8B-B14F-4D97-AF65-F5344CB8AC3E}">
        <p14:creationId xmlns:p14="http://schemas.microsoft.com/office/powerpoint/2010/main" val="1764426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sid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6"/>
            <a:ext cx="10515600" cy="115016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5207726" y="1708106"/>
            <a:ext cx="614448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
        <p:nvSpPr>
          <p:cNvPr id="4" name="Picture Placeholder 3">
            <a:extLst>
              <a:ext uri="{FF2B5EF4-FFF2-40B4-BE49-F238E27FC236}">
                <a16:creationId xmlns:a16="http://schemas.microsoft.com/office/drawing/2014/main" id="{6C3C60BE-4B0C-6CFF-2DB3-DEB7A19763C7}"/>
              </a:ext>
            </a:extLst>
          </p:cNvPr>
          <p:cNvSpPr>
            <a:spLocks noGrp="1"/>
          </p:cNvSpPr>
          <p:nvPr>
            <p:ph type="pic" sz="quarter" idx="12" hasCustomPrompt="1"/>
          </p:nvPr>
        </p:nvSpPr>
        <p:spPr>
          <a:xfrm>
            <a:off x="836613" y="1708106"/>
            <a:ext cx="4100512" cy="3848100"/>
          </a:xfrm>
          <a:prstGeom prst="rect">
            <a:avLst/>
          </a:prstGeom>
        </p:spPr>
        <p:txBody>
          <a:bodyPr anchor="ctr"/>
          <a:lstStyle>
            <a:lvl1pPr marL="0" indent="0" algn="ctr">
              <a:buNone/>
              <a:defRPr sz="2000" b="0" i="0">
                <a:solidFill>
                  <a:schemeClr val="bg1">
                    <a:lumMod val="65000"/>
                  </a:schemeClr>
                </a:solidFill>
                <a:latin typeface="Arial" panose="020B0604020202020204" pitchFamily="34" charset="0"/>
                <a:cs typeface="Arial" panose="020B0604020202020204" pitchFamily="34" charset="0"/>
              </a:defRPr>
            </a:lvl1pPr>
          </a:lstStyle>
          <a:p>
            <a:r>
              <a:rPr lang="en-GB" dirty="0"/>
              <a:t>I</a:t>
            </a:r>
            <a:r>
              <a:rPr lang="en-BE" dirty="0"/>
              <a:t>nsert image</a:t>
            </a:r>
          </a:p>
        </p:txBody>
      </p:sp>
      <p:sp>
        <p:nvSpPr>
          <p:cNvPr id="7" name="Text Placeholder 6">
            <a:extLst>
              <a:ext uri="{FF2B5EF4-FFF2-40B4-BE49-F238E27FC236}">
                <a16:creationId xmlns:a16="http://schemas.microsoft.com/office/drawing/2014/main" id="{143B5541-D82E-31F7-A5AF-1C0F9E0D0DD5}"/>
              </a:ext>
            </a:extLst>
          </p:cNvPr>
          <p:cNvSpPr>
            <a:spLocks noGrp="1"/>
          </p:cNvSpPr>
          <p:nvPr>
            <p:ph type="body" sz="quarter" idx="13" hasCustomPrompt="1"/>
          </p:nvPr>
        </p:nvSpPr>
        <p:spPr>
          <a:xfrm>
            <a:off x="5215709" y="5590315"/>
            <a:ext cx="6145213" cy="174625"/>
          </a:xfrm>
          <a:prstGeom prst="rect">
            <a:avLst/>
          </a:prstGeom>
        </p:spPr>
        <p:txBody>
          <a:bodyPr/>
          <a:lstStyle>
            <a:lvl1pPr marL="0" indent="0">
              <a:buNone/>
              <a:defRPr sz="800">
                <a:latin typeface="Arial" panose="020B0604020202020204" pitchFamily="34" charset="0"/>
                <a:cs typeface="Arial" panose="020B0604020202020204" pitchFamily="34" charset="0"/>
              </a:defRPr>
            </a:lvl1pPr>
            <a:lvl2pPr marL="457200" indent="0">
              <a:buNone/>
              <a:defRPr sz="800">
                <a:latin typeface="Arial" panose="020B0604020202020204" pitchFamily="34" charset="0"/>
                <a:cs typeface="Arial" panose="020B0604020202020204" pitchFamily="34" charset="0"/>
              </a:defRPr>
            </a:lvl2pPr>
            <a:lvl3pPr marL="914400" indent="0">
              <a:buNone/>
              <a:defRPr sz="800">
                <a:latin typeface="Arial" panose="020B0604020202020204" pitchFamily="34" charset="0"/>
                <a:cs typeface="Arial" panose="020B0604020202020204" pitchFamily="34" charset="0"/>
              </a:defRPr>
            </a:lvl3pPr>
            <a:lvl4pPr marL="1371600" indent="0">
              <a:buNone/>
              <a:defRPr sz="800">
                <a:latin typeface="Arial" panose="020B0604020202020204" pitchFamily="34" charset="0"/>
                <a:cs typeface="Arial" panose="020B0604020202020204" pitchFamily="34" charset="0"/>
              </a:defRPr>
            </a:lvl4pPr>
            <a:lvl5pPr marL="1828800" indent="0">
              <a:buNone/>
              <a:defRPr sz="800">
                <a:latin typeface="Arial" panose="020B0604020202020204" pitchFamily="34" charset="0"/>
                <a:cs typeface="Arial" panose="020B0604020202020204" pitchFamily="34" charset="0"/>
              </a:defRPr>
            </a:lvl5pPr>
          </a:lstStyle>
          <a:p>
            <a:pPr lvl="0"/>
            <a:r>
              <a:rPr lang="en-GB" dirty="0"/>
              <a:t>© xxx</a:t>
            </a:r>
            <a:endParaRPr lang="en-BE" dirty="0"/>
          </a:p>
        </p:txBody>
      </p:sp>
    </p:spTree>
    <p:extLst>
      <p:ext uri="{BB962C8B-B14F-4D97-AF65-F5344CB8AC3E}">
        <p14:creationId xmlns:p14="http://schemas.microsoft.com/office/powerpoint/2010/main" val="222332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 backgroun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4019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ex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148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BELC branding">
            <a:extLst>
              <a:ext uri="{FF2B5EF4-FFF2-40B4-BE49-F238E27FC236}">
                <a16:creationId xmlns:a16="http://schemas.microsoft.com/office/drawing/2014/main" id="{41EBCCDD-8752-F379-6C50-7A9CAD0BA94B}"/>
              </a:ext>
            </a:extLst>
          </p:cNvPr>
          <p:cNvPicPr>
            <a:picLocks noChangeAspect="1"/>
          </p:cNvPicPr>
          <p:nvPr userDrawn="1"/>
        </p:nvPicPr>
        <p:blipFill>
          <a:blip r:embed="rId3"/>
          <a:srcRect/>
          <a:stretch/>
        </p:blipFill>
        <p:spPr>
          <a:xfrm>
            <a:off x="0" y="0"/>
            <a:ext cx="12192000" cy="6858000"/>
          </a:xfrm>
          <a:prstGeom prst="rect">
            <a:avLst/>
          </a:prstGeom>
        </p:spPr>
      </p:pic>
    </p:spTree>
    <p:extLst>
      <p:ext uri="{BB962C8B-B14F-4D97-AF65-F5344CB8AC3E}">
        <p14:creationId xmlns:p14="http://schemas.microsoft.com/office/powerpoint/2010/main" val="10257885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backgrd">
            <a:extLst>
              <a:ext uri="{FF2B5EF4-FFF2-40B4-BE49-F238E27FC236}">
                <a16:creationId xmlns:a16="http://schemas.microsoft.com/office/drawing/2014/main" id="{F53F348A-7874-24A5-DEF4-544412C9382C}"/>
              </a:ext>
            </a:extLst>
          </p:cNvPr>
          <p:cNvPicPr>
            <a:picLocks noChangeAspect="1"/>
          </p:cNvPicPr>
          <p:nvPr userDrawn="1"/>
        </p:nvPicPr>
        <p:blipFill>
          <a:blip r:embed="rId4"/>
          <a:srcRect/>
          <a:stretch/>
        </p:blipFill>
        <p:spPr>
          <a:xfrm>
            <a:off x="0" y="0"/>
            <a:ext cx="12192000" cy="6858000"/>
          </a:xfrm>
          <a:prstGeom prst="rect">
            <a:avLst/>
          </a:prstGeom>
        </p:spPr>
      </p:pic>
    </p:spTree>
    <p:extLst>
      <p:ext uri="{BB962C8B-B14F-4D97-AF65-F5344CB8AC3E}">
        <p14:creationId xmlns:p14="http://schemas.microsoft.com/office/powerpoint/2010/main" val="4192238704"/>
      </p:ext>
    </p:extLst>
  </p:cSld>
  <p:clrMap bg1="lt1" tx1="dk1" bg2="lt2" tx2="dk2" accent1="accent1" accent2="accent2" accent3="accent3" accent4="accent4" accent5="accent5" accent6="accent6" hlink="hlink" folHlink="folHlink"/>
  <p:sldLayoutIdLst>
    <p:sldLayoutId id="2147483665" r:id="rId1"/>
    <p:sldLayoutId id="2147483666" r:id="rId2"/>
  </p:sldLayoutIdLst>
  <p:txStyles>
    <p:titleStyle>
      <a:lvl1pPr algn="l" defTabSz="914400" rtl="0" eaLnBrk="1" latinLnBrk="0" hangingPunct="1">
        <a:lnSpc>
          <a:spcPct val="90000"/>
        </a:lnSpc>
        <a:spcBef>
          <a:spcPct val="0"/>
        </a:spcBef>
        <a:buNone/>
        <a:defRPr sz="3500" b="1" i="0" kern="1200">
          <a:solidFill>
            <a:srgbClr val="003399"/>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669096"/>
      </p:ext>
    </p:extLst>
  </p:cSld>
  <p:clrMap bg1="lt1" tx1="dk1" bg2="lt2" tx2="dk2" accent1="accent1" accent2="accent2" accent3="accent3" accent4="accent4" accent5="accent5" accent6="accent6" hlink="hlink" folHlink="folHlink"/>
  <p:sldLayoutIdLst>
    <p:sldLayoutId id="2147483670" r:id="rId1"/>
    <p:sldLayoutId id="214748367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creativecommons.org/licenses/by/4.0" TargetMode="External"/><Relationship Id="rId1" Type="http://schemas.openxmlformats.org/officeDocument/2006/relationships/slideLayout" Target="../slideLayouts/slideLayout5.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AF593B9-8B77-E406-9E2D-E500B96E0316}"/>
              </a:ext>
            </a:extLst>
          </p:cNvPr>
          <p:cNvSpPr>
            <a:spLocks noGrp="1"/>
          </p:cNvSpPr>
          <p:nvPr>
            <p:ph type="body" sz="quarter" idx="10"/>
          </p:nvPr>
        </p:nvSpPr>
        <p:spPr>
          <a:xfrm>
            <a:off x="1580322" y="2106636"/>
            <a:ext cx="9275520" cy="1203325"/>
          </a:xfrm>
        </p:spPr>
        <p:txBody>
          <a:bodyPr/>
          <a:lstStyle/>
          <a:p>
            <a:r>
              <a:rPr lang="fr-FR" dirty="0"/>
              <a:t>EU-</a:t>
            </a:r>
            <a:r>
              <a:rPr lang="fr-FR" dirty="0" err="1"/>
              <a:t>netwerk</a:t>
            </a:r>
            <a:r>
              <a:rPr lang="fr-FR" dirty="0"/>
              <a:t> van </a:t>
            </a:r>
            <a:r>
              <a:rPr lang="fr-FR" dirty="0" err="1"/>
              <a:t>lokale</a:t>
            </a:r>
            <a:r>
              <a:rPr lang="fr-FR" dirty="0"/>
              <a:t> </a:t>
            </a:r>
            <a:r>
              <a:rPr lang="fr-FR" dirty="0" err="1"/>
              <a:t>raadsleden</a:t>
            </a:r>
            <a:r>
              <a:rPr lang="fr-FR" dirty="0"/>
              <a:t> </a:t>
            </a:r>
          </a:p>
        </p:txBody>
      </p:sp>
      <p:sp>
        <p:nvSpPr>
          <p:cNvPr id="3" name="Espace réservé du texte 2">
            <a:extLst>
              <a:ext uri="{FF2B5EF4-FFF2-40B4-BE49-F238E27FC236}">
                <a16:creationId xmlns:a16="http://schemas.microsoft.com/office/drawing/2014/main" id="{64C50D10-0D1F-7C8E-7659-8819597D3601}"/>
              </a:ext>
            </a:extLst>
          </p:cNvPr>
          <p:cNvSpPr>
            <a:spLocks noGrp="1"/>
          </p:cNvSpPr>
          <p:nvPr>
            <p:ph type="body" sz="quarter" idx="11"/>
          </p:nvPr>
        </p:nvSpPr>
        <p:spPr>
          <a:xfrm>
            <a:off x="1580322" y="3346675"/>
            <a:ext cx="7765697" cy="1227137"/>
          </a:xfrm>
        </p:spPr>
        <p:txBody>
          <a:bodyPr/>
          <a:lstStyle/>
          <a:p>
            <a:r>
              <a:rPr lang="nl-NL" dirty="0"/>
              <a:t>Samenwerken om Europa dichter bij lokale gemeenschappen te brengen </a:t>
            </a:r>
            <a:endParaRPr lang="fr-FR" dirty="0"/>
          </a:p>
        </p:txBody>
      </p:sp>
    </p:spTree>
    <p:extLst>
      <p:ext uri="{BB962C8B-B14F-4D97-AF65-F5344CB8AC3E}">
        <p14:creationId xmlns:p14="http://schemas.microsoft.com/office/powerpoint/2010/main" val="1419986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17D0F-5D1C-3675-135A-5A175AF59F0A}"/>
              </a:ext>
            </a:extLst>
          </p:cNvPr>
          <p:cNvSpPr>
            <a:spLocks noGrp="1"/>
          </p:cNvSpPr>
          <p:nvPr>
            <p:ph type="title"/>
          </p:nvPr>
        </p:nvSpPr>
        <p:spPr/>
        <p:txBody>
          <a:bodyPr/>
          <a:lstStyle/>
          <a:p>
            <a:endParaRPr lang="en-BE" dirty="0"/>
          </a:p>
        </p:txBody>
      </p:sp>
      <p:sp>
        <p:nvSpPr>
          <p:cNvPr id="4" name="Text Placeholder 3">
            <a:extLst>
              <a:ext uri="{FF2B5EF4-FFF2-40B4-BE49-F238E27FC236}">
                <a16:creationId xmlns:a16="http://schemas.microsoft.com/office/drawing/2014/main" id="{AAEFD245-C072-5F79-0DB6-6B5845196ED2}"/>
              </a:ext>
            </a:extLst>
          </p:cNvPr>
          <p:cNvSpPr>
            <a:spLocks noGrp="1"/>
          </p:cNvSpPr>
          <p:nvPr>
            <p:ph type="body" sz="quarter" idx="11"/>
          </p:nvPr>
        </p:nvSpPr>
        <p:spPr/>
        <p:txBody>
          <a:bodyPr/>
          <a:lstStyle/>
          <a:p>
            <a:endParaRPr lang="en-BE"/>
          </a:p>
        </p:txBody>
      </p:sp>
      <p:sp>
        <p:nvSpPr>
          <p:cNvPr id="3" name="Text Placeholder 2">
            <a:extLst>
              <a:ext uri="{FF2B5EF4-FFF2-40B4-BE49-F238E27FC236}">
                <a16:creationId xmlns:a16="http://schemas.microsoft.com/office/drawing/2014/main" id="{92C13D3A-37DA-7354-B07D-4CB023F8F6F7}"/>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380065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5E15D-68AF-6792-53C0-1A2C4AC9CC1C}"/>
              </a:ext>
            </a:extLst>
          </p:cNvPr>
          <p:cNvSpPr>
            <a:spLocks noGrp="1"/>
          </p:cNvSpPr>
          <p:nvPr>
            <p:ph type="title"/>
          </p:nvPr>
        </p:nvSpPr>
        <p:spPr/>
        <p:txBody>
          <a:bodyPr/>
          <a:lstStyle/>
          <a:p>
            <a:endParaRPr lang="en-BE"/>
          </a:p>
        </p:txBody>
      </p:sp>
      <p:sp>
        <p:nvSpPr>
          <p:cNvPr id="4" name="Text Placeholder 3">
            <a:extLst>
              <a:ext uri="{FF2B5EF4-FFF2-40B4-BE49-F238E27FC236}">
                <a16:creationId xmlns:a16="http://schemas.microsoft.com/office/drawing/2014/main" id="{1C89C688-4680-9F32-C473-4E0B8EB9AD48}"/>
              </a:ext>
            </a:extLst>
          </p:cNvPr>
          <p:cNvSpPr>
            <a:spLocks noGrp="1"/>
          </p:cNvSpPr>
          <p:nvPr>
            <p:ph type="body" sz="quarter" idx="11"/>
          </p:nvPr>
        </p:nvSpPr>
        <p:spPr/>
        <p:txBody>
          <a:bodyPr/>
          <a:lstStyle/>
          <a:p>
            <a:endParaRPr lang="en-BE"/>
          </a:p>
        </p:txBody>
      </p:sp>
      <p:sp>
        <p:nvSpPr>
          <p:cNvPr id="5" name="Picture Placeholder 4">
            <a:extLst>
              <a:ext uri="{FF2B5EF4-FFF2-40B4-BE49-F238E27FC236}">
                <a16:creationId xmlns:a16="http://schemas.microsoft.com/office/drawing/2014/main" id="{8226CC80-06AC-61A2-CE6D-AFD946C8C9F2}"/>
              </a:ext>
            </a:extLst>
          </p:cNvPr>
          <p:cNvSpPr>
            <a:spLocks noGrp="1"/>
          </p:cNvSpPr>
          <p:nvPr>
            <p:ph type="pic" sz="quarter" idx="12"/>
          </p:nvPr>
        </p:nvSpPr>
        <p:spPr/>
        <p:txBody>
          <a:bodyPr/>
          <a:lstStyle/>
          <a:p>
            <a:endParaRPr lang="en-BE"/>
          </a:p>
        </p:txBody>
      </p:sp>
      <p:sp>
        <p:nvSpPr>
          <p:cNvPr id="3" name="Text Placeholder 2">
            <a:extLst>
              <a:ext uri="{FF2B5EF4-FFF2-40B4-BE49-F238E27FC236}">
                <a16:creationId xmlns:a16="http://schemas.microsoft.com/office/drawing/2014/main" id="{2EF8124D-5AC9-132F-2C3D-8851CB2E274B}"/>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606934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que 3">
            <a:extLst>
              <a:ext uri="{FF2B5EF4-FFF2-40B4-BE49-F238E27FC236}">
                <a16:creationId xmlns:a16="http://schemas.microsoft.com/office/drawing/2014/main" id="{E33DCAA3-3033-BD59-3953-C8474B8F668A}"/>
              </a:ext>
            </a:extLst>
          </p:cNvPr>
          <p:cNvPicPr>
            <a:picLocks noChangeAspect="1"/>
          </p:cNvPicPr>
          <p:nvPr/>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745138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81B41-58A3-46F9-4378-891E2D6323D8}"/>
              </a:ext>
            </a:extLst>
          </p:cNvPr>
          <p:cNvSpPr>
            <a:spLocks noGrp="1"/>
          </p:cNvSpPr>
          <p:nvPr>
            <p:ph type="ctrTitle" idx="4294967295"/>
          </p:nvPr>
        </p:nvSpPr>
        <p:spPr>
          <a:xfrm>
            <a:off x="816000" y="326107"/>
            <a:ext cx="10560000" cy="1056117"/>
          </a:xfrm>
          <a:prstGeom prst="rect">
            <a:avLst/>
          </a:prstGeom>
        </p:spPr>
        <p:txBody>
          <a:bodyPr/>
          <a:lstStyle/>
          <a:p>
            <a:r>
              <a:rPr lang="nl-NL" sz="4800" b="1" dirty="0">
                <a:solidFill>
                  <a:srgbClr val="003399"/>
                </a:solidFill>
                <a:latin typeface="Arial" panose="020B0604020202020204" pitchFamily="34" charset="0"/>
                <a:cs typeface="Arial" panose="020B0604020202020204" pitchFamily="34" charset="0"/>
              </a:rPr>
              <a:t>Bronvermelding en beleid inzake hergebruik </a:t>
            </a:r>
            <a:endParaRPr lang="en-BE" sz="4800" b="1" dirty="0">
              <a:solidFill>
                <a:srgbClr val="003399"/>
              </a:solidFill>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355DA266-331A-2BF2-02A0-050474D229A8}"/>
              </a:ext>
            </a:extLst>
          </p:cNvPr>
          <p:cNvSpPr>
            <a:spLocks noGrp="1"/>
          </p:cNvSpPr>
          <p:nvPr>
            <p:ph type="body" sz="quarter" idx="4294967295"/>
          </p:nvPr>
        </p:nvSpPr>
        <p:spPr>
          <a:xfrm>
            <a:off x="816000" y="1797036"/>
            <a:ext cx="10560000" cy="4520171"/>
          </a:xfrm>
          <a:prstGeom prst="rect">
            <a:avLst/>
          </a:prstGeom>
        </p:spPr>
        <p:txBody>
          <a:bodyPr/>
          <a:lstStyle/>
          <a:p>
            <a:r>
              <a:rPr lang="en-GB" sz="1467" dirty="0">
                <a:solidFill>
                  <a:schemeClr val="bg1">
                    <a:lumMod val="65000"/>
                  </a:schemeClr>
                </a:solidFill>
                <a:latin typeface="Arial"/>
                <a:cs typeface="Arial"/>
              </a:rPr>
              <a:t>Slide </a:t>
            </a:r>
            <a:r>
              <a:rPr lang="en-US" sz="1467" dirty="0">
                <a:solidFill>
                  <a:schemeClr val="bg1">
                    <a:lumMod val="65000"/>
                  </a:schemeClr>
                </a:solidFill>
                <a:latin typeface="Arial"/>
                <a:cs typeface="Arial"/>
              </a:rPr>
              <a:t>x © EU, artist 1, </a:t>
            </a:r>
            <a:r>
              <a:rPr lang="en-US" sz="1467" dirty="0" err="1">
                <a:solidFill>
                  <a:schemeClr val="bg1">
                    <a:lumMod val="65000"/>
                  </a:schemeClr>
                </a:solidFill>
                <a:latin typeface="Arial"/>
                <a:cs typeface="Arial"/>
              </a:rPr>
              <a:t>stock.adobe.com</a:t>
            </a:r>
            <a:endParaRPr lang="en-US" sz="1467" dirty="0">
              <a:solidFill>
                <a:schemeClr val="bg1">
                  <a:lumMod val="65000"/>
                </a:schemeClr>
              </a:solidFill>
              <a:latin typeface="Arial"/>
              <a:cs typeface="Arial"/>
            </a:endParaRPr>
          </a:p>
          <a:p>
            <a:r>
              <a:rPr lang="en-US" sz="1467" dirty="0">
                <a:solidFill>
                  <a:schemeClr val="bg1">
                    <a:lumMod val="65000"/>
                  </a:schemeClr>
                </a:solidFill>
                <a:latin typeface="Arial"/>
                <a:cs typeface="Arial"/>
              </a:rPr>
              <a:t>Slide xx © EU, artist 2, </a:t>
            </a:r>
            <a:r>
              <a:rPr lang="en-US" sz="1467" dirty="0" err="1">
                <a:solidFill>
                  <a:schemeClr val="bg1">
                    <a:lumMod val="65000"/>
                  </a:schemeClr>
                </a:solidFill>
                <a:latin typeface="Arial"/>
                <a:cs typeface="Arial"/>
              </a:rPr>
              <a:t>stock.adobe.com</a:t>
            </a:r>
            <a:endParaRPr lang="en-US" sz="1467" dirty="0">
              <a:solidFill>
                <a:schemeClr val="bg1">
                  <a:lumMod val="65000"/>
                </a:schemeClr>
              </a:solidFill>
              <a:latin typeface="Arial"/>
              <a:cs typeface="Arial"/>
            </a:endParaRPr>
          </a:p>
          <a:p>
            <a:r>
              <a:rPr lang="en-GB" sz="1467" dirty="0">
                <a:solidFill>
                  <a:schemeClr val="bg1">
                    <a:lumMod val="65000"/>
                  </a:schemeClr>
                </a:solidFill>
                <a:latin typeface="Arial"/>
                <a:cs typeface="Arial"/>
              </a:rPr>
              <a:t>Slide xxx © </a:t>
            </a:r>
            <a:r>
              <a:rPr lang="nl-BE" sz="1467" dirty="0">
                <a:solidFill>
                  <a:schemeClr val="bg1">
                    <a:lumMod val="65000"/>
                  </a:schemeClr>
                </a:solidFill>
                <a:latin typeface="Arial"/>
                <a:cs typeface="Arial"/>
              </a:rPr>
              <a:t>EU</a:t>
            </a:r>
            <a:endParaRPr lang="en-US" sz="1467" dirty="0">
              <a:solidFill>
                <a:schemeClr val="bg1">
                  <a:lumMod val="65000"/>
                </a:schemeClr>
              </a:solidFill>
              <a:latin typeface="Arial"/>
              <a:cs typeface="Arial"/>
            </a:endParaRPr>
          </a:p>
          <a:p>
            <a:endParaRPr lang="en-BE" sz="1867" dirty="0"/>
          </a:p>
          <a:p>
            <a:r>
              <a:rPr lang="nl-NL" sz="1467" b="1" i="1" dirty="0">
                <a:latin typeface="Arial"/>
                <a:cs typeface="Arial"/>
              </a:rPr>
              <a:t>© Europese Unie, 2025 </a:t>
            </a:r>
          </a:p>
          <a:p>
            <a:pPr marL="0" indent="0">
              <a:buNone/>
            </a:pPr>
            <a:endParaRPr lang="nl-NL" sz="1467" b="1" i="1">
              <a:latin typeface="Arial"/>
              <a:cs typeface="Arial"/>
            </a:endParaRPr>
          </a:p>
          <a:p>
            <a:pPr marL="0" indent="0">
              <a:buNone/>
            </a:pPr>
            <a:endParaRPr lang="nl-NL" sz="1467" b="1" i="1" dirty="0">
              <a:latin typeface="Arial"/>
              <a:cs typeface="Arial"/>
            </a:endParaRPr>
          </a:p>
          <a:p>
            <a:pPr marL="0" indent="0">
              <a:buNone/>
            </a:pPr>
            <a:endParaRPr lang="nl-NL" sz="1467" b="1" i="1" dirty="0">
              <a:latin typeface="Arial"/>
              <a:cs typeface="Arial"/>
            </a:endParaRPr>
          </a:p>
          <a:p>
            <a:r>
              <a:rPr lang="nl-NL" sz="1467" dirty="0">
                <a:latin typeface="Arial"/>
                <a:cs typeface="Arial"/>
              </a:rPr>
              <a:t>Tenzij anders aangegeven is hergebruik van dit document toegestaan op grond van een Creative Commons Attribution 4.0 International (CC BY 4.0)-licentie (</a:t>
            </a:r>
            <a:r>
              <a:rPr lang="nl-NL" sz="1467" dirty="0">
                <a:latin typeface="Arial"/>
                <a:cs typeface="Arial"/>
                <a:hlinkClick r:id="rId2"/>
              </a:rPr>
              <a:t>https://creativecommons.org/licenses/by/4.0</a:t>
            </a:r>
            <a:r>
              <a:rPr lang="nl-NL" sz="1467" dirty="0">
                <a:latin typeface="Arial"/>
                <a:cs typeface="Arial"/>
              </a:rPr>
              <a:t>). Dit betekent dat hergebruik is toegestaan, mits de bron correct wordt vermeld en wijzigingen worden aangegeven. </a:t>
            </a:r>
          </a:p>
          <a:p>
            <a:r>
              <a:rPr lang="nl-NL" sz="1467" dirty="0">
                <a:latin typeface="Arial"/>
                <a:cs typeface="Arial"/>
              </a:rPr>
              <a:t>Voor gebruik of overname van elementen die geen eigendom van de Europese Unie zijn, is mogelijk de rechtstreekse toestemming van de respectieve auteursrechthebbenden vereist. Daarom dient u aanvullende rechten te verwerven indien specifieke inhoud werken van derden bevat. Indien toestemming wordt verkregen, wordt hiermee de bovengenoemde algemene toestemming opgeheven en zullen beperkingen van het gebruik daarin duidelijk worden aangegeven. </a:t>
            </a:r>
            <a:endParaRPr lang="en-BE" sz="1867" dirty="0"/>
          </a:p>
        </p:txBody>
      </p:sp>
      <p:pic>
        <p:nvPicPr>
          <p:cNvPr id="8" name="Graphique 7" descr="Creative commons licence - Attribution logo">
            <a:extLst>
              <a:ext uri="{FF2B5EF4-FFF2-40B4-BE49-F238E27FC236}">
                <a16:creationId xmlns:a16="http://schemas.microsoft.com/office/drawing/2014/main" id="{C163AB88-0FB6-0542-C3E5-13317E271E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44467" y="3682777"/>
            <a:ext cx="1250527" cy="430737"/>
          </a:xfrm>
          <a:prstGeom prst="rect">
            <a:avLst/>
          </a:prstGeom>
        </p:spPr>
      </p:pic>
    </p:spTree>
    <p:extLst>
      <p:ext uri="{BB962C8B-B14F-4D97-AF65-F5344CB8AC3E}">
        <p14:creationId xmlns:p14="http://schemas.microsoft.com/office/powerpoint/2010/main" val="3655266197"/>
      </p:ext>
    </p:extLst>
  </p:cSld>
  <p:clrMapOvr>
    <a:masterClrMapping/>
  </p:clrMapOvr>
</p:sld>
</file>

<file path=ppt/theme/theme1.xml><?xml version="1.0" encoding="utf-8"?>
<a:theme xmlns:a="http://schemas.openxmlformats.org/drawingml/2006/main" name="front pag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422D540F-F608-4592-ADA3-C7A29A03B8B1}"/>
    </a:ext>
  </a:extLst>
</a:theme>
</file>

<file path=ppt/theme/theme2.xml><?xml version="1.0" encoding="utf-8"?>
<a:theme xmlns:a="http://schemas.openxmlformats.org/drawingml/2006/main" name="pag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2D56487A-AB71-41F3-8676-FCFFFFEE53DE}"/>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 Point  16x9.potx" id="{33F68762-2178-4FB9-8B5E-7B37DC8B345C}" vid="{BF03CE45-D3E8-4382-A8A7-5594DFE063F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9F9E454F49D3843AB58F2838D24BF35" ma:contentTypeVersion="15" ma:contentTypeDescription="Create a new document." ma:contentTypeScope="" ma:versionID="734400b20ddc9d771b6c2cef37ecd640">
  <xsd:schema xmlns:xsd="http://www.w3.org/2001/XMLSchema" xmlns:xs="http://www.w3.org/2001/XMLSchema" xmlns:p="http://schemas.microsoft.com/office/2006/metadata/properties" xmlns:ns2="f119e996-332a-400b-80e8-f09e41a655d6" xmlns:ns3="629cef25-b737-4eb3-a5fa-a2a961474222" targetNamespace="http://schemas.microsoft.com/office/2006/metadata/properties" ma:root="true" ma:fieldsID="54449ec42284a85719273b94923665c3" ns2:_="" ns3:_="">
    <xsd:import namespace="f119e996-332a-400b-80e8-f09e41a655d6"/>
    <xsd:import namespace="629cef25-b737-4eb3-a5fa-a2a96147422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19e996-332a-400b-80e8-f09e41a655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29cef25-b737-4eb3-a5fa-a2a96147422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814f06b-0125-45c8-a404-3e418181b657}" ma:internalName="TaxCatchAll" ma:showField="CatchAllData" ma:web="629cef25-b737-4eb3-a5fa-a2a961474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29cef25-b737-4eb3-a5fa-a2a961474222" xsi:nil="true"/>
    <lcf76f155ced4ddcb4097134ff3c332f xmlns="f119e996-332a-400b-80e8-f09e41a655d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AC4BBE5-5722-443E-999D-429CFA6055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19e996-332a-400b-80e8-f09e41a655d6"/>
    <ds:schemaRef ds:uri="629cef25-b737-4eb3-a5fa-a2a9614742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F97207E-108F-4E33-B4B2-C84A1E39BFCD}">
  <ds:schemaRefs>
    <ds:schemaRef ds:uri="http://schemas.microsoft.com/sharepoint/v3/contenttype/forms"/>
  </ds:schemaRefs>
</ds:datastoreItem>
</file>

<file path=customXml/itemProps3.xml><?xml version="1.0" encoding="utf-8"?>
<ds:datastoreItem xmlns:ds="http://schemas.openxmlformats.org/officeDocument/2006/customXml" ds:itemID="{E25F67D6-89C9-4231-ABEC-433D41E99327}">
  <ds:schemaRefs>
    <ds:schemaRef ds:uri="http://purl.org/dc/terms/"/>
    <ds:schemaRef ds:uri="http://purl.org/dc/dcmitype/"/>
    <ds:schemaRef ds:uri="http://www.w3.org/XML/1998/namespac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688842d6-65ba-414e-bcb3-ebc74389ac29"/>
    <ds:schemaRef ds:uri="fe9adbcc-9f14-4810-98e7-f8b018c4ecbf"/>
    <ds:schemaRef ds:uri="629cef25-b737-4eb3-a5fa-a2a961474222"/>
    <ds:schemaRef ds:uri="f119e996-332a-400b-80e8-f09e41a655d6"/>
  </ds:schemaRefs>
</ds:datastoreItem>
</file>

<file path=docMetadata/LabelInfo.xml><?xml version="1.0" encoding="utf-8"?>
<clbl:labelList xmlns:clbl="http://schemas.microsoft.com/office/2020/mipLabelMetadata">
  <clbl:label id="{01a4edc0-c130-4e09-bfd4-7b7de34700e6}" enabled="0" method="" siteId="{01a4edc0-c130-4e09-bfd4-7b7de34700e6}" removed="1"/>
</clbl:labelList>
</file>

<file path=docProps/app.xml><?xml version="1.0" encoding="utf-8"?>
<Properties xmlns="http://schemas.openxmlformats.org/officeDocument/2006/extended-properties" xmlns:vt="http://schemas.openxmlformats.org/officeDocument/2006/docPropsVTypes">
  <Template>Power Point EU Local Councillors 16x9 (3)</Template>
  <TotalTime>2</TotalTime>
  <Words>169</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1</vt:i4>
      </vt:variant>
      <vt:variant>
        <vt:lpstr>Theme</vt:lpstr>
      </vt:variant>
      <vt:variant>
        <vt:i4>3</vt:i4>
      </vt:variant>
      <vt:variant>
        <vt:lpstr>Slide Titles</vt:lpstr>
      </vt:variant>
      <vt:variant>
        <vt:i4>5</vt:i4>
      </vt:variant>
    </vt:vector>
  </HeadingPairs>
  <TitlesOfParts>
    <vt:vector size="9" baseType="lpstr">
      <vt:lpstr>Arial</vt:lpstr>
      <vt:lpstr>front page</vt:lpstr>
      <vt:lpstr>pages</vt:lpstr>
      <vt:lpstr>Custom Design</vt:lpstr>
      <vt:lpstr>PowerPoint Presentation</vt:lpstr>
      <vt:lpstr>PowerPoint Presentation</vt:lpstr>
      <vt:lpstr>PowerPoint Presentation</vt:lpstr>
      <vt:lpstr>PowerPoint Presentation</vt:lpstr>
      <vt:lpstr>Bronvermelding en beleid inzake hergebruik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Munoz Tovar Esther</dc:creator>
  <cp:lastModifiedBy>Munoz Tovar Esther</cp:lastModifiedBy>
  <cp:revision>1</cp:revision>
  <dcterms:created xsi:type="dcterms:W3CDTF">2025-07-23T12:09:41Z</dcterms:created>
  <dcterms:modified xsi:type="dcterms:W3CDTF">2025-07-23T12:12:12Z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0x01010099F9E454F49D3843AB58F2838D24BF35</vt:lpwstr>
  </property>
  <property fmtid="{D5CDD505-2E9C-101B-9397-08002B2CF9AE}" pid="3" name="MediaServiceImageTags">
    <vt:lpwstr/>
  </property>
</Properties>
</file>