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fr-FR" dirty="0"/>
              <a:t>Network </a:t>
            </a:r>
            <a:r>
              <a:rPr lang="fr-FR" dirty="0" err="1"/>
              <a:t>tal-Kunsilliera</a:t>
            </a:r>
            <a:r>
              <a:rPr lang="fr-FR" dirty="0"/>
              <a:t> </a:t>
            </a:r>
            <a:r>
              <a:rPr lang="fr-FR" dirty="0" err="1"/>
              <a:t>Lokali</a:t>
            </a:r>
            <a:r>
              <a:rPr lang="fr-FR" dirty="0"/>
              <a:t> </a:t>
            </a:r>
            <a:r>
              <a:rPr lang="fr-FR" dirty="0" err="1"/>
              <a:t>tal</a:t>
            </a:r>
            <a:r>
              <a:rPr lang="fr-FR" dirty="0"/>
              <a:t>-UE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fr-FR" dirty="0" err="1"/>
              <a:t>Naħdmu</a:t>
            </a:r>
            <a:r>
              <a:rPr lang="fr-FR" dirty="0"/>
              <a:t> </a:t>
            </a:r>
            <a:r>
              <a:rPr lang="fr-FR" dirty="0" err="1"/>
              <a:t>flimkien</a:t>
            </a:r>
            <a:r>
              <a:rPr lang="fr-FR" dirty="0"/>
              <a:t> </a:t>
            </a:r>
            <a:r>
              <a:rPr lang="fr-FR" dirty="0" err="1"/>
              <a:t>biex</a:t>
            </a:r>
            <a:r>
              <a:rPr lang="fr-FR" dirty="0"/>
              <a:t> </a:t>
            </a:r>
            <a:r>
              <a:rPr lang="fr-FR" dirty="0" err="1"/>
              <a:t>inqarrbu</a:t>
            </a:r>
            <a:r>
              <a:rPr lang="fr-FR" dirty="0"/>
              <a:t> </a:t>
            </a:r>
            <a:r>
              <a:rPr lang="fr-FR" dirty="0" err="1"/>
              <a:t>lill-Ewropa</a:t>
            </a:r>
            <a:r>
              <a:rPr lang="fr-FR" dirty="0"/>
              <a:t> </a:t>
            </a:r>
            <a:r>
              <a:rPr lang="fr-FR" dirty="0" err="1"/>
              <a:t>lejn</a:t>
            </a:r>
            <a:r>
              <a:rPr lang="fr-FR" dirty="0"/>
              <a:t> il-</a:t>
            </a:r>
            <a:r>
              <a:rPr lang="fr-FR" dirty="0" err="1"/>
              <a:t>komunitajiet</a:t>
            </a:r>
            <a:r>
              <a:rPr lang="fr-FR" dirty="0"/>
              <a:t> </a:t>
            </a:r>
            <a:r>
              <a:rPr lang="fr-FR" dirty="0" err="1"/>
              <a:t>lokali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326107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Krediti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l-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dwar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l-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użu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mill-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ġdid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 x © EU, artist 1, stock.adobe.com </a:t>
            </a: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 xx © EU, artist 2, stock.adobe.com </a:t>
            </a: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 xxx © EU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b="1" dirty="0">
                <a:latin typeface="Arial"/>
                <a:cs typeface="Arial"/>
              </a:rPr>
              <a:t>© </a:t>
            </a:r>
            <a:r>
              <a:rPr lang="en-GB" sz="1467" b="1" dirty="0" err="1">
                <a:latin typeface="Arial"/>
                <a:cs typeface="Arial"/>
              </a:rPr>
              <a:t>Unjoni</a:t>
            </a:r>
            <a:r>
              <a:rPr lang="en-GB" sz="1467" b="1" dirty="0">
                <a:latin typeface="Arial"/>
                <a:cs typeface="Arial"/>
              </a:rPr>
              <a:t> </a:t>
            </a:r>
            <a:r>
              <a:rPr lang="en-GB" sz="1467" b="1" dirty="0" err="1">
                <a:latin typeface="Arial"/>
                <a:cs typeface="Arial"/>
              </a:rPr>
              <a:t>Ewropea</a:t>
            </a:r>
            <a:r>
              <a:rPr lang="en-GB" sz="1467" b="1" dirty="0">
                <a:latin typeface="Arial"/>
                <a:cs typeface="Arial"/>
              </a:rPr>
              <a:t>, 2025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endParaRPr lang="en-GB" sz="1467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dirty="0" err="1">
                <a:latin typeface="Arial"/>
                <a:cs typeface="Arial"/>
              </a:rPr>
              <a:t>Sakemm</a:t>
            </a:r>
            <a:r>
              <a:rPr lang="en-GB" sz="1467" dirty="0">
                <a:latin typeface="Arial"/>
                <a:cs typeface="Arial"/>
              </a:rPr>
              <a:t> ma </a:t>
            </a:r>
            <a:r>
              <a:rPr lang="en-GB" sz="1467" dirty="0" err="1">
                <a:latin typeface="Arial"/>
                <a:cs typeface="Arial"/>
              </a:rPr>
              <a:t>jkunx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indikat</a:t>
            </a:r>
            <a:r>
              <a:rPr lang="en-GB" sz="1467" dirty="0">
                <a:latin typeface="Arial"/>
                <a:cs typeface="Arial"/>
              </a:rPr>
              <a:t> mod </a:t>
            </a:r>
            <a:r>
              <a:rPr lang="en-GB" sz="1467" dirty="0" err="1">
                <a:latin typeface="Arial"/>
                <a:cs typeface="Arial"/>
              </a:rPr>
              <a:t>ieħor</a:t>
            </a:r>
            <a:r>
              <a:rPr lang="en-GB" sz="1467" dirty="0">
                <a:latin typeface="Arial"/>
                <a:cs typeface="Arial"/>
              </a:rPr>
              <a:t>, l-</a:t>
            </a:r>
            <a:r>
              <a:rPr lang="en-GB" sz="1467" dirty="0" err="1">
                <a:latin typeface="Arial"/>
                <a:cs typeface="Arial"/>
              </a:rPr>
              <a:t>użu</a:t>
            </a:r>
            <a:r>
              <a:rPr lang="en-GB" sz="1467" dirty="0">
                <a:latin typeface="Arial"/>
                <a:cs typeface="Arial"/>
              </a:rPr>
              <a:t> mill-</a:t>
            </a:r>
            <a:r>
              <a:rPr lang="en-GB" sz="1467" dirty="0" err="1">
                <a:latin typeface="Arial"/>
                <a:cs typeface="Arial"/>
              </a:rPr>
              <a:t>ġdid</a:t>
            </a:r>
            <a:r>
              <a:rPr lang="en-GB" sz="1467" dirty="0">
                <a:latin typeface="Arial"/>
                <a:cs typeface="Arial"/>
              </a:rPr>
              <a:t> ta’ dan id-</a:t>
            </a:r>
            <a:r>
              <a:rPr lang="en-GB" sz="1467" dirty="0" err="1">
                <a:latin typeface="Arial"/>
                <a:cs typeface="Arial"/>
              </a:rPr>
              <a:t>dokument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huwa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awtorizzat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skont</a:t>
            </a:r>
            <a:r>
              <a:rPr lang="en-GB" sz="1467" dirty="0">
                <a:latin typeface="Arial"/>
                <a:cs typeface="Arial"/>
              </a:rPr>
              <a:t> il-</a:t>
            </a:r>
            <a:r>
              <a:rPr lang="en-GB" sz="1467" dirty="0" err="1">
                <a:latin typeface="Arial"/>
                <a:cs typeface="Arial"/>
              </a:rPr>
              <a:t>liċenzja</a:t>
            </a:r>
            <a:r>
              <a:rPr lang="en-GB" sz="1467" dirty="0">
                <a:latin typeface="Arial"/>
                <a:cs typeface="Arial"/>
              </a:rPr>
              <a:t> Creative Commons Attribution 4.0 International (CC BY 4.0) (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  <a:hlinkClick r:id="rId2"/>
              </a:rPr>
              <a:t>https://creativecommons.org/licenses/by/4.0</a:t>
            </a:r>
            <a:r>
              <a:rPr lang="en-GB" sz="1467" dirty="0">
                <a:latin typeface="Arial"/>
                <a:cs typeface="Arial"/>
              </a:rPr>
              <a:t>). Dan </a:t>
            </a:r>
            <a:r>
              <a:rPr lang="en-GB" sz="1467" dirty="0" err="1">
                <a:latin typeface="Arial"/>
                <a:cs typeface="Arial"/>
              </a:rPr>
              <a:t>ifisser</a:t>
            </a:r>
            <a:r>
              <a:rPr lang="en-GB" sz="1467" dirty="0">
                <a:latin typeface="Arial"/>
                <a:cs typeface="Arial"/>
              </a:rPr>
              <a:t> li d-</a:t>
            </a:r>
            <a:r>
              <a:rPr lang="en-GB" sz="1467" dirty="0" err="1">
                <a:latin typeface="Arial"/>
                <a:cs typeface="Arial"/>
              </a:rPr>
              <a:t>dokument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jista</a:t>
            </a:r>
            <a:r>
              <a:rPr lang="en-GB" sz="1467" dirty="0">
                <a:latin typeface="Arial"/>
                <a:cs typeface="Arial"/>
              </a:rPr>
              <a:t>’ </a:t>
            </a:r>
            <a:r>
              <a:rPr lang="en-GB" sz="1467" dirty="0" err="1">
                <a:latin typeface="Arial"/>
                <a:cs typeface="Arial"/>
              </a:rPr>
              <a:t>jerġa</a:t>
            </a:r>
            <a:r>
              <a:rPr lang="en-GB" sz="1467" dirty="0">
                <a:latin typeface="Arial"/>
                <a:cs typeface="Arial"/>
              </a:rPr>
              <a:t>’ </a:t>
            </a:r>
            <a:r>
              <a:rPr lang="en-GB" sz="1467" dirty="0" err="1">
                <a:latin typeface="Arial"/>
                <a:cs typeface="Arial"/>
              </a:rPr>
              <a:t>jintuża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dment</a:t>
            </a:r>
            <a:r>
              <a:rPr lang="en-GB" sz="1467" dirty="0">
                <a:latin typeface="Arial"/>
                <a:cs typeface="Arial"/>
              </a:rPr>
              <a:t> li </a:t>
            </a:r>
            <a:r>
              <a:rPr lang="en-GB" sz="1467" dirty="0" err="1">
                <a:latin typeface="Arial"/>
                <a:cs typeface="Arial"/>
              </a:rPr>
              <a:t>jingħata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kreditu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adatt</a:t>
            </a:r>
            <a:r>
              <a:rPr lang="en-GB" sz="1467" dirty="0">
                <a:latin typeface="Arial"/>
                <a:cs typeface="Arial"/>
              </a:rPr>
              <a:t> u </a:t>
            </a:r>
            <a:r>
              <a:rPr lang="en-GB" sz="1467" dirty="0" err="1">
                <a:latin typeface="Arial"/>
                <a:cs typeface="Arial"/>
              </a:rPr>
              <a:t>jiġi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indikat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kwalunkwe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tibdil</a:t>
            </a:r>
            <a:r>
              <a:rPr lang="en-GB" sz="1467" dirty="0">
                <a:latin typeface="Arial"/>
                <a:cs typeface="Arial"/>
              </a:rPr>
              <a:t>. </a:t>
            </a:r>
          </a:p>
          <a:p>
            <a:r>
              <a:rPr lang="en-GB" sz="1467" dirty="0" err="1">
                <a:latin typeface="Arial"/>
                <a:cs typeface="Arial"/>
              </a:rPr>
              <a:t>Għal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kwalunkwe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użu</a:t>
            </a:r>
            <a:r>
              <a:rPr lang="en-GB" sz="1467" dirty="0">
                <a:latin typeface="Arial"/>
                <a:cs typeface="Arial"/>
              </a:rPr>
              <a:t> jew </a:t>
            </a:r>
            <a:r>
              <a:rPr lang="en-GB" sz="1467" dirty="0" err="1">
                <a:latin typeface="Arial"/>
                <a:cs typeface="Arial"/>
              </a:rPr>
              <a:t>riproduzzjoni</a:t>
            </a:r>
            <a:r>
              <a:rPr lang="en-GB" sz="1467" dirty="0">
                <a:latin typeface="Arial"/>
                <a:cs typeface="Arial"/>
              </a:rPr>
              <a:t> ta’ </a:t>
            </a:r>
            <a:r>
              <a:rPr lang="en-GB" sz="1467" dirty="0" err="1">
                <a:latin typeface="Arial"/>
                <a:cs typeface="Arial"/>
              </a:rPr>
              <a:t>elementi</a:t>
            </a:r>
            <a:r>
              <a:rPr lang="en-GB" sz="1467" dirty="0">
                <a:latin typeface="Arial"/>
                <a:cs typeface="Arial"/>
              </a:rPr>
              <a:t> li </a:t>
            </a:r>
            <a:r>
              <a:rPr lang="en-GB" sz="1467" dirty="0" err="1">
                <a:latin typeface="Arial"/>
                <a:cs typeface="Arial"/>
              </a:rPr>
              <a:t>mhumiex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proprjetà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tal-Unjoni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Ewropea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jista</a:t>
            </a:r>
            <a:r>
              <a:rPr lang="en-GB" sz="1467" dirty="0">
                <a:latin typeface="Arial"/>
                <a:cs typeface="Arial"/>
              </a:rPr>
              <a:t>’ </a:t>
            </a:r>
            <a:r>
              <a:rPr lang="en-GB" sz="1467" dirty="0" err="1">
                <a:latin typeface="Arial"/>
                <a:cs typeface="Arial"/>
              </a:rPr>
              <a:t>jkun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meħtieġ</a:t>
            </a:r>
            <a:r>
              <a:rPr lang="en-GB" sz="1467" dirty="0">
                <a:latin typeface="Arial"/>
                <a:cs typeface="Arial"/>
              </a:rPr>
              <a:t> li </a:t>
            </a:r>
            <a:r>
              <a:rPr lang="en-GB" sz="1467" dirty="0" err="1">
                <a:latin typeface="Arial"/>
                <a:cs typeface="Arial"/>
              </a:rPr>
              <a:t>jintalab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permess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direttament</a:t>
            </a:r>
            <a:r>
              <a:rPr lang="en-GB" sz="1467" dirty="0">
                <a:latin typeface="Arial"/>
                <a:cs typeface="Arial"/>
              </a:rPr>
              <a:t> mid-</a:t>
            </a:r>
            <a:r>
              <a:rPr lang="en-GB" sz="1467" dirty="0" err="1">
                <a:latin typeface="Arial"/>
                <a:cs typeface="Arial"/>
              </a:rPr>
              <a:t>detenturi</a:t>
            </a:r>
            <a:r>
              <a:rPr lang="en-GB" sz="1467" dirty="0">
                <a:latin typeface="Arial"/>
                <a:cs typeface="Arial"/>
              </a:rPr>
              <a:t> tad-</a:t>
            </a:r>
            <a:r>
              <a:rPr lang="en-GB" sz="1467" dirty="0" err="1">
                <a:latin typeface="Arial"/>
                <a:cs typeface="Arial"/>
              </a:rPr>
              <a:t>drittijiet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rispettivi</a:t>
            </a:r>
            <a:r>
              <a:rPr lang="en-GB" sz="1467" dirty="0">
                <a:latin typeface="Arial"/>
                <a:cs typeface="Arial"/>
              </a:rPr>
              <a:t>. </a:t>
            </a:r>
            <a:r>
              <a:rPr lang="en-GB" sz="1467" dirty="0" err="1">
                <a:latin typeface="Arial"/>
                <a:cs typeface="Arial"/>
              </a:rPr>
              <a:t>Għaldaqstant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nitolbuk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titlob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drittijiet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addizzjonali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jekk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kontenut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speċifiku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jinkludi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xogħlijiet</a:t>
            </a:r>
            <a:r>
              <a:rPr lang="en-GB" sz="1467" dirty="0">
                <a:latin typeface="Arial"/>
                <a:cs typeface="Arial"/>
              </a:rPr>
              <a:t> ta’ </a:t>
            </a:r>
            <a:r>
              <a:rPr lang="en-GB" sz="1467" dirty="0" err="1">
                <a:latin typeface="Arial"/>
                <a:cs typeface="Arial"/>
              </a:rPr>
              <a:t>partijiet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terzi</a:t>
            </a:r>
            <a:r>
              <a:rPr lang="en-GB" sz="1467" dirty="0">
                <a:latin typeface="Arial"/>
                <a:cs typeface="Arial"/>
              </a:rPr>
              <a:t>. </a:t>
            </a:r>
            <a:r>
              <a:rPr lang="en-GB" sz="1467" dirty="0" err="1">
                <a:latin typeface="Arial"/>
                <a:cs typeface="Arial"/>
              </a:rPr>
              <a:t>Ladarba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jinkiseb</a:t>
            </a:r>
            <a:r>
              <a:rPr lang="en-GB" sz="1467" dirty="0">
                <a:latin typeface="Arial"/>
                <a:cs typeface="Arial"/>
              </a:rPr>
              <a:t>, dan il-</a:t>
            </a:r>
            <a:r>
              <a:rPr lang="en-GB" sz="1467" dirty="0" err="1">
                <a:latin typeface="Arial"/>
                <a:cs typeface="Arial"/>
              </a:rPr>
              <a:t>permess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għandu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jikkanċella</a:t>
            </a:r>
            <a:r>
              <a:rPr lang="en-GB" sz="1467" dirty="0">
                <a:latin typeface="Arial"/>
                <a:cs typeface="Arial"/>
              </a:rPr>
              <a:t> u </a:t>
            </a:r>
            <a:r>
              <a:rPr lang="en-GB" sz="1467" dirty="0" err="1">
                <a:latin typeface="Arial"/>
                <a:cs typeface="Arial"/>
              </a:rPr>
              <a:t>jissostitwixxi</a:t>
            </a:r>
            <a:r>
              <a:rPr lang="en-GB" sz="1467" dirty="0">
                <a:latin typeface="Arial"/>
                <a:cs typeface="Arial"/>
              </a:rPr>
              <a:t> l-</a:t>
            </a:r>
            <a:r>
              <a:rPr lang="en-GB" sz="1467" dirty="0" err="1">
                <a:latin typeface="Arial"/>
                <a:cs typeface="Arial"/>
              </a:rPr>
              <a:t>permess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ġenerali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msemmi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hawn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fuq</a:t>
            </a:r>
            <a:r>
              <a:rPr lang="en-GB" sz="1467" dirty="0">
                <a:latin typeface="Arial"/>
                <a:cs typeface="Arial"/>
              </a:rPr>
              <a:t> u </a:t>
            </a:r>
            <a:r>
              <a:rPr lang="en-GB" sz="1467" dirty="0" err="1">
                <a:latin typeface="Arial"/>
                <a:cs typeface="Arial"/>
              </a:rPr>
              <a:t>għandu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jindika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b’mod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ċar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kwalunkwe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restrizzjoni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dwar</a:t>
            </a:r>
            <a:r>
              <a:rPr lang="en-GB" sz="1467" dirty="0">
                <a:latin typeface="Arial"/>
                <a:cs typeface="Arial"/>
              </a:rPr>
              <a:t> l-</a:t>
            </a:r>
            <a:r>
              <a:rPr lang="en-GB" sz="1467" dirty="0" err="1">
                <a:latin typeface="Arial"/>
                <a:cs typeface="Arial"/>
              </a:rPr>
              <a:t>użu</a:t>
            </a:r>
            <a:r>
              <a:rPr lang="en-GB" sz="1467" dirty="0">
                <a:latin typeface="Arial"/>
                <a:cs typeface="Arial"/>
              </a:rPr>
              <a:t>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1</TotalTime>
  <Words>179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Krediti u l-politika dwar l-użu mill-ġdid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2025-07-23T12:07:33Z</dcterms:created>
  <dcterms:modified xsi:type="dcterms:W3CDTF">2025-07-23T12:09:07Z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