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60" r:id="rId5"/>
    <p:sldMasterId id="2147483669" r:id="rId6"/>
  </p:sldMasterIdLst>
  <p:sldIdLst>
    <p:sldId id="269" r:id="rId7"/>
    <p:sldId id="264" r:id="rId8"/>
    <p:sldId id="265" r:id="rId9"/>
    <p:sldId id="268" r:id="rId10"/>
    <p:sldId id="267" r:id="rId11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6F35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CF1369-011C-8F43-90DD-B5B7BAFE3706}" v="16" dt="2025-04-10T12:12:47.8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58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47C8A-54C8-5CBC-9940-8BDFBE3F428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80322" y="2255492"/>
            <a:ext cx="8994913" cy="1203325"/>
          </a:xfrm>
          <a:prstGeom prst="rect">
            <a:avLst/>
          </a:prstGeom>
        </p:spPr>
        <p:txBody>
          <a:bodyPr anchor="b"/>
          <a:lstStyle>
            <a:lvl1pPr marL="0" indent="0">
              <a:buFontTx/>
              <a:buNone/>
              <a:defRPr sz="5000" b="1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Title</a:t>
            </a:r>
            <a:endParaRPr lang="en-BE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6BDA7D-891F-8F8D-40FF-3A8640FFD44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80322" y="3525348"/>
            <a:ext cx="8994913" cy="122713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3500" b="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Subtitle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0508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15887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6612" y="1716815"/>
            <a:ext cx="1051877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17644261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id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A827C-08C1-7BD4-31BA-45C88418BB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6"/>
            <a:ext cx="10515600" cy="1150165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</a:lstStyle>
          <a:p>
            <a:r>
              <a:rPr lang="en-GB" dirty="0"/>
              <a:t>Title</a:t>
            </a:r>
            <a:endParaRPr lang="en-BE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EDCB8FE-C746-4A49-EBE6-76611D90337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66883" y="6296952"/>
            <a:ext cx="5791200" cy="2873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100" b="1" i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 dirty="0"/>
              <a:t>Title of Power Point</a:t>
            </a:r>
            <a:endParaRPr lang="en-BE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0D5CFB4A-A6FD-CAFB-AD00-ED60B59F62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07726" y="1708106"/>
            <a:ext cx="6144486" cy="38740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/>
              <a:t>Bodytext</a:t>
            </a:r>
            <a:endParaRPr lang="en-BE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6C3C60BE-4B0C-6CFF-2DB3-DEB7A19763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36613" y="1708106"/>
            <a:ext cx="4100512" cy="38481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000" b="0" i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I</a:t>
            </a:r>
            <a:r>
              <a:rPr lang="en-BE" dirty="0"/>
              <a:t>nsert image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3B5541-D82E-31F7-A5AF-1C0F9E0D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215709" y="5590315"/>
            <a:ext cx="6145213" cy="174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None/>
              <a:defRPr sz="8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© xxx</a:t>
            </a:r>
            <a:endParaRPr lang="en-BE" dirty="0"/>
          </a:p>
        </p:txBody>
      </p:sp>
    </p:spTree>
    <p:extLst>
      <p:ext uri="{BB962C8B-B14F-4D97-AF65-F5344CB8AC3E}">
        <p14:creationId xmlns:p14="http://schemas.microsoft.com/office/powerpoint/2010/main" val="222332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4019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148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BELC branding">
            <a:extLst>
              <a:ext uri="{FF2B5EF4-FFF2-40B4-BE49-F238E27FC236}">
                <a16:creationId xmlns:a16="http://schemas.microsoft.com/office/drawing/2014/main" id="{41EBCCDD-8752-F379-6C50-7A9CAD0BA94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788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ackgrd">
            <a:extLst>
              <a:ext uri="{FF2B5EF4-FFF2-40B4-BE49-F238E27FC236}">
                <a16:creationId xmlns:a16="http://schemas.microsoft.com/office/drawing/2014/main" id="{F53F348A-7874-24A5-DEF4-544412C9382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238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500" b="1" i="0" kern="1200">
          <a:solidFill>
            <a:srgbClr val="003399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3669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reativecommons.org/licenses/by/4.0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6AF593B9-8B77-E406-9E2D-E500B96E03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0322" y="2106636"/>
            <a:ext cx="9275520" cy="1203325"/>
          </a:xfrm>
        </p:spPr>
        <p:txBody>
          <a:bodyPr/>
          <a:lstStyle/>
          <a:p>
            <a:r>
              <a:rPr lang="fr-FR" dirty="0"/>
              <a:t>Network </a:t>
            </a:r>
            <a:r>
              <a:rPr lang="fr-FR" dirty="0" err="1"/>
              <a:t>tal-Kunsilliera</a:t>
            </a:r>
            <a:r>
              <a:rPr lang="fr-FR" dirty="0"/>
              <a:t> </a:t>
            </a:r>
            <a:r>
              <a:rPr lang="fr-FR" dirty="0" err="1"/>
              <a:t>Lokali</a:t>
            </a:r>
            <a:r>
              <a:rPr lang="fr-FR" dirty="0"/>
              <a:t> </a:t>
            </a:r>
            <a:r>
              <a:rPr lang="fr-FR" dirty="0" err="1"/>
              <a:t>tal</a:t>
            </a:r>
            <a:r>
              <a:rPr lang="fr-FR" dirty="0"/>
              <a:t>-UE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C50D10-0D1F-7C8E-7659-8819597D360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580322" y="3346675"/>
            <a:ext cx="7765697" cy="1227137"/>
          </a:xfrm>
        </p:spPr>
        <p:txBody>
          <a:bodyPr/>
          <a:lstStyle/>
          <a:p>
            <a:r>
              <a:rPr lang="fr-FR" dirty="0" err="1"/>
              <a:t>Naħdmu</a:t>
            </a:r>
            <a:r>
              <a:rPr lang="fr-FR" dirty="0"/>
              <a:t> </a:t>
            </a:r>
            <a:r>
              <a:rPr lang="fr-FR" dirty="0" err="1"/>
              <a:t>flimkien</a:t>
            </a:r>
            <a:r>
              <a:rPr lang="fr-FR" dirty="0"/>
              <a:t> </a:t>
            </a:r>
            <a:r>
              <a:rPr lang="fr-FR" dirty="0" err="1"/>
              <a:t>biex</a:t>
            </a:r>
            <a:r>
              <a:rPr lang="fr-FR" dirty="0"/>
              <a:t> </a:t>
            </a:r>
            <a:r>
              <a:rPr lang="fr-FR" dirty="0" err="1"/>
              <a:t>inqarrbu</a:t>
            </a:r>
            <a:r>
              <a:rPr lang="fr-FR" dirty="0"/>
              <a:t> </a:t>
            </a:r>
            <a:r>
              <a:rPr lang="fr-FR" dirty="0" err="1"/>
              <a:t>lill-Ewropa</a:t>
            </a:r>
            <a:r>
              <a:rPr lang="fr-FR" dirty="0"/>
              <a:t> </a:t>
            </a:r>
            <a:r>
              <a:rPr lang="fr-FR" dirty="0" err="1"/>
              <a:t>lejn</a:t>
            </a:r>
            <a:r>
              <a:rPr lang="fr-FR" dirty="0"/>
              <a:t> il-</a:t>
            </a:r>
            <a:r>
              <a:rPr lang="fr-FR" dirty="0" err="1"/>
              <a:t>komunitajiet</a:t>
            </a:r>
            <a:r>
              <a:rPr lang="fr-FR" dirty="0"/>
              <a:t> </a:t>
            </a:r>
            <a:r>
              <a:rPr lang="fr-FR" dirty="0" err="1"/>
              <a:t>lokali</a:t>
            </a:r>
            <a:r>
              <a:rPr lang="fr-F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9986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17D0F-5D1C-3675-135A-5A175AF59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EFD245-C072-5F79-0DB6-6B5845196ED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C13D3A-37DA-7354-B07D-4CB023F8F6F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38006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5E15D-68AF-6792-53C0-1A2C4AC9C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9C688-4680-9F32-C473-4E0B8EB9AD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8226CC80-06AC-61A2-CE6D-AFD946C8C9F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F8124D-5AC9-132F-2C3D-8851CB2E274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69347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phique 3">
            <a:extLst>
              <a:ext uri="{FF2B5EF4-FFF2-40B4-BE49-F238E27FC236}">
                <a16:creationId xmlns:a16="http://schemas.microsoft.com/office/drawing/2014/main" id="{E33DCAA3-3033-BD59-3953-C8474B8F668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5138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81B41-58A3-46F9-4378-891E2D6323D8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816000" y="326107"/>
            <a:ext cx="10560000" cy="1056117"/>
          </a:xfrm>
          <a:prstGeom prst="rect">
            <a:avLst/>
          </a:prstGeom>
        </p:spPr>
        <p:txBody>
          <a:bodyPr/>
          <a:lstStyle/>
          <a:p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Krediti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l-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politika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dwar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l-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użu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mill-</a:t>
            </a:r>
            <a:r>
              <a:rPr lang="en-GB" sz="4800" b="1" dirty="0" err="1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ġdid</a:t>
            </a:r>
            <a:r>
              <a:rPr lang="en-GB" sz="4800" b="1" dirty="0">
                <a:solidFill>
                  <a:srgbClr val="0033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BE" sz="4800" b="1" dirty="0">
              <a:solidFill>
                <a:srgbClr val="0033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5DA266-331A-2BF2-02A0-050474D229A8}"/>
              </a:ext>
            </a:extLst>
          </p:cNvPr>
          <p:cNvSpPr>
            <a:spLocks noGrp="1"/>
          </p:cNvSpPr>
          <p:nvPr>
            <p:ph type="body" sz="quarter" idx="4294967295"/>
          </p:nvPr>
        </p:nvSpPr>
        <p:spPr>
          <a:xfrm>
            <a:off x="816000" y="1797036"/>
            <a:ext cx="10560000" cy="4520171"/>
          </a:xfrm>
          <a:prstGeom prst="rect">
            <a:avLst/>
          </a:prstGeom>
        </p:spPr>
        <p:txBody>
          <a:bodyPr/>
          <a:lstStyle/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x © EU, artist 1, stock.adobe.com </a:t>
            </a:r>
          </a:p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xx © EU, artist 2, stock.adobe.com </a:t>
            </a:r>
          </a:p>
          <a:p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</a:rPr>
              <a:t>Slide xxx © EU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b="1" dirty="0">
                <a:latin typeface="Arial"/>
                <a:cs typeface="Arial"/>
              </a:rPr>
              <a:t>© </a:t>
            </a:r>
            <a:r>
              <a:rPr lang="en-GB" sz="1467" b="1" dirty="0" err="1">
                <a:latin typeface="Arial"/>
                <a:cs typeface="Arial"/>
              </a:rPr>
              <a:t>Unjoni</a:t>
            </a:r>
            <a:r>
              <a:rPr lang="en-GB" sz="1467" b="1" dirty="0">
                <a:latin typeface="Arial"/>
                <a:cs typeface="Arial"/>
              </a:rPr>
              <a:t> </a:t>
            </a:r>
            <a:r>
              <a:rPr lang="en-GB" sz="1467" b="1" dirty="0" err="1">
                <a:latin typeface="Arial"/>
                <a:cs typeface="Arial"/>
              </a:rPr>
              <a:t>Ewropea</a:t>
            </a:r>
            <a:r>
              <a:rPr lang="en-GB" sz="1467" b="1" dirty="0">
                <a:latin typeface="Arial"/>
                <a:cs typeface="Arial"/>
              </a:rPr>
              <a:t>, 2025 </a:t>
            </a:r>
          </a:p>
          <a:p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endParaRPr lang="en-GB" sz="1467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GB" sz="1467" dirty="0">
              <a:solidFill>
                <a:schemeClr val="bg1">
                  <a:lumMod val="65000"/>
                </a:schemeClr>
              </a:solidFill>
              <a:latin typeface="Arial"/>
              <a:cs typeface="Arial"/>
            </a:endParaRPr>
          </a:p>
          <a:p>
            <a:r>
              <a:rPr lang="en-GB" sz="1467" dirty="0" err="1">
                <a:latin typeface="Arial"/>
                <a:cs typeface="Arial"/>
              </a:rPr>
              <a:t>Sakemm</a:t>
            </a:r>
            <a:r>
              <a:rPr lang="en-GB" sz="1467" dirty="0">
                <a:latin typeface="Arial"/>
                <a:cs typeface="Arial"/>
              </a:rPr>
              <a:t> ma </a:t>
            </a:r>
            <a:r>
              <a:rPr lang="en-GB" sz="1467" dirty="0" err="1">
                <a:latin typeface="Arial"/>
                <a:cs typeface="Arial"/>
              </a:rPr>
              <a:t>jkunx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indikat</a:t>
            </a:r>
            <a:r>
              <a:rPr lang="en-GB" sz="1467" dirty="0">
                <a:latin typeface="Arial"/>
                <a:cs typeface="Arial"/>
              </a:rPr>
              <a:t> mod </a:t>
            </a:r>
            <a:r>
              <a:rPr lang="en-GB" sz="1467" dirty="0" err="1">
                <a:latin typeface="Arial"/>
                <a:cs typeface="Arial"/>
              </a:rPr>
              <a:t>ieħor</a:t>
            </a:r>
            <a:r>
              <a:rPr lang="en-GB" sz="1467" dirty="0">
                <a:latin typeface="Arial"/>
                <a:cs typeface="Arial"/>
              </a:rPr>
              <a:t>, l-</a:t>
            </a:r>
            <a:r>
              <a:rPr lang="en-GB" sz="1467" dirty="0" err="1">
                <a:latin typeface="Arial"/>
                <a:cs typeface="Arial"/>
              </a:rPr>
              <a:t>użu</a:t>
            </a:r>
            <a:r>
              <a:rPr lang="en-GB" sz="1467" dirty="0">
                <a:latin typeface="Arial"/>
                <a:cs typeface="Arial"/>
              </a:rPr>
              <a:t> mill-</a:t>
            </a:r>
            <a:r>
              <a:rPr lang="en-GB" sz="1467" dirty="0" err="1">
                <a:latin typeface="Arial"/>
                <a:cs typeface="Arial"/>
              </a:rPr>
              <a:t>ġdid</a:t>
            </a:r>
            <a:r>
              <a:rPr lang="en-GB" sz="1467" dirty="0">
                <a:latin typeface="Arial"/>
                <a:cs typeface="Arial"/>
              </a:rPr>
              <a:t> ta’ dan id-</a:t>
            </a:r>
            <a:r>
              <a:rPr lang="en-GB" sz="1467" dirty="0" err="1">
                <a:latin typeface="Arial"/>
                <a:cs typeface="Arial"/>
              </a:rPr>
              <a:t>dokument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huwa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awtorizzat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skont</a:t>
            </a:r>
            <a:r>
              <a:rPr lang="en-GB" sz="1467" dirty="0">
                <a:latin typeface="Arial"/>
                <a:cs typeface="Arial"/>
              </a:rPr>
              <a:t> il-</a:t>
            </a:r>
            <a:r>
              <a:rPr lang="en-GB" sz="1467" dirty="0" err="1">
                <a:latin typeface="Arial"/>
                <a:cs typeface="Arial"/>
              </a:rPr>
              <a:t>liċenzja</a:t>
            </a:r>
            <a:r>
              <a:rPr lang="en-GB" sz="1467" dirty="0">
                <a:latin typeface="Arial"/>
                <a:cs typeface="Arial"/>
              </a:rPr>
              <a:t> Creative Commons Attribution 4.0 International (CC BY 4.0) (</a:t>
            </a:r>
            <a:r>
              <a:rPr lang="en-GB" sz="1467" dirty="0">
                <a:solidFill>
                  <a:schemeClr val="bg1">
                    <a:lumMod val="65000"/>
                  </a:schemeClr>
                </a:solidFill>
                <a:latin typeface="Arial"/>
                <a:cs typeface="Arial"/>
                <a:hlinkClick r:id="rId2"/>
              </a:rPr>
              <a:t>https://creativecommons.org/licenses/by/4.0</a:t>
            </a:r>
            <a:r>
              <a:rPr lang="en-GB" sz="1467" dirty="0">
                <a:latin typeface="Arial"/>
                <a:cs typeface="Arial"/>
              </a:rPr>
              <a:t>). Dan </a:t>
            </a:r>
            <a:r>
              <a:rPr lang="en-GB" sz="1467" dirty="0" err="1">
                <a:latin typeface="Arial"/>
                <a:cs typeface="Arial"/>
              </a:rPr>
              <a:t>ifisser</a:t>
            </a:r>
            <a:r>
              <a:rPr lang="en-GB" sz="1467" dirty="0">
                <a:latin typeface="Arial"/>
                <a:cs typeface="Arial"/>
              </a:rPr>
              <a:t> li d-</a:t>
            </a:r>
            <a:r>
              <a:rPr lang="en-GB" sz="1467" dirty="0" err="1">
                <a:latin typeface="Arial"/>
                <a:cs typeface="Arial"/>
              </a:rPr>
              <a:t>dokument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jista</a:t>
            </a:r>
            <a:r>
              <a:rPr lang="en-GB" sz="1467" dirty="0">
                <a:latin typeface="Arial"/>
                <a:cs typeface="Arial"/>
              </a:rPr>
              <a:t>’ </a:t>
            </a:r>
            <a:r>
              <a:rPr lang="en-GB" sz="1467" dirty="0" err="1">
                <a:latin typeface="Arial"/>
                <a:cs typeface="Arial"/>
              </a:rPr>
              <a:t>jerġa</a:t>
            </a:r>
            <a:r>
              <a:rPr lang="en-GB" sz="1467" dirty="0">
                <a:latin typeface="Arial"/>
                <a:cs typeface="Arial"/>
              </a:rPr>
              <a:t>’ </a:t>
            </a:r>
            <a:r>
              <a:rPr lang="en-GB" sz="1467" dirty="0" err="1">
                <a:latin typeface="Arial"/>
                <a:cs typeface="Arial"/>
              </a:rPr>
              <a:t>jintuża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dment</a:t>
            </a:r>
            <a:r>
              <a:rPr lang="en-GB" sz="1467" dirty="0">
                <a:latin typeface="Arial"/>
                <a:cs typeface="Arial"/>
              </a:rPr>
              <a:t> li </a:t>
            </a:r>
            <a:r>
              <a:rPr lang="en-GB" sz="1467" dirty="0" err="1">
                <a:latin typeface="Arial"/>
                <a:cs typeface="Arial"/>
              </a:rPr>
              <a:t>jingħata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kreditu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adatt</a:t>
            </a:r>
            <a:r>
              <a:rPr lang="en-GB" sz="1467" dirty="0">
                <a:latin typeface="Arial"/>
                <a:cs typeface="Arial"/>
              </a:rPr>
              <a:t> u </a:t>
            </a:r>
            <a:r>
              <a:rPr lang="en-GB" sz="1467" dirty="0" err="1">
                <a:latin typeface="Arial"/>
                <a:cs typeface="Arial"/>
              </a:rPr>
              <a:t>jiġi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indikat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kwalunkwe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tibdil</a:t>
            </a:r>
            <a:r>
              <a:rPr lang="en-GB" sz="1467" dirty="0">
                <a:latin typeface="Arial"/>
                <a:cs typeface="Arial"/>
              </a:rPr>
              <a:t>. </a:t>
            </a:r>
          </a:p>
          <a:p>
            <a:r>
              <a:rPr lang="en-GB" sz="1467" dirty="0" err="1">
                <a:latin typeface="Arial"/>
                <a:cs typeface="Arial"/>
              </a:rPr>
              <a:t>Għal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kwalunkwe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użu</a:t>
            </a:r>
            <a:r>
              <a:rPr lang="en-GB" sz="1467" dirty="0">
                <a:latin typeface="Arial"/>
                <a:cs typeface="Arial"/>
              </a:rPr>
              <a:t> jew </a:t>
            </a:r>
            <a:r>
              <a:rPr lang="en-GB" sz="1467" dirty="0" err="1">
                <a:latin typeface="Arial"/>
                <a:cs typeface="Arial"/>
              </a:rPr>
              <a:t>riproduzzjoni</a:t>
            </a:r>
            <a:r>
              <a:rPr lang="en-GB" sz="1467" dirty="0">
                <a:latin typeface="Arial"/>
                <a:cs typeface="Arial"/>
              </a:rPr>
              <a:t> ta’ </a:t>
            </a:r>
            <a:r>
              <a:rPr lang="en-GB" sz="1467" dirty="0" err="1">
                <a:latin typeface="Arial"/>
                <a:cs typeface="Arial"/>
              </a:rPr>
              <a:t>elementi</a:t>
            </a:r>
            <a:r>
              <a:rPr lang="en-GB" sz="1467" dirty="0">
                <a:latin typeface="Arial"/>
                <a:cs typeface="Arial"/>
              </a:rPr>
              <a:t> li </a:t>
            </a:r>
            <a:r>
              <a:rPr lang="en-GB" sz="1467" dirty="0" err="1">
                <a:latin typeface="Arial"/>
                <a:cs typeface="Arial"/>
              </a:rPr>
              <a:t>mhumiex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proprjetà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tal-Unjoni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Ewropea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jista</a:t>
            </a:r>
            <a:r>
              <a:rPr lang="en-GB" sz="1467" dirty="0">
                <a:latin typeface="Arial"/>
                <a:cs typeface="Arial"/>
              </a:rPr>
              <a:t>’ </a:t>
            </a:r>
            <a:r>
              <a:rPr lang="en-GB" sz="1467" dirty="0" err="1">
                <a:latin typeface="Arial"/>
                <a:cs typeface="Arial"/>
              </a:rPr>
              <a:t>jkun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meħtieġ</a:t>
            </a:r>
            <a:r>
              <a:rPr lang="en-GB" sz="1467" dirty="0">
                <a:latin typeface="Arial"/>
                <a:cs typeface="Arial"/>
              </a:rPr>
              <a:t> li </a:t>
            </a:r>
            <a:r>
              <a:rPr lang="en-GB" sz="1467" dirty="0" err="1">
                <a:latin typeface="Arial"/>
                <a:cs typeface="Arial"/>
              </a:rPr>
              <a:t>jintalab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permess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direttament</a:t>
            </a:r>
            <a:r>
              <a:rPr lang="en-GB" sz="1467" dirty="0">
                <a:latin typeface="Arial"/>
                <a:cs typeface="Arial"/>
              </a:rPr>
              <a:t> mid-</a:t>
            </a:r>
            <a:r>
              <a:rPr lang="en-GB" sz="1467" dirty="0" err="1">
                <a:latin typeface="Arial"/>
                <a:cs typeface="Arial"/>
              </a:rPr>
              <a:t>detenturi</a:t>
            </a:r>
            <a:r>
              <a:rPr lang="en-GB" sz="1467" dirty="0">
                <a:latin typeface="Arial"/>
                <a:cs typeface="Arial"/>
              </a:rPr>
              <a:t> tad-</a:t>
            </a:r>
            <a:r>
              <a:rPr lang="en-GB" sz="1467" dirty="0" err="1">
                <a:latin typeface="Arial"/>
                <a:cs typeface="Arial"/>
              </a:rPr>
              <a:t>drittijiet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rispettivi</a:t>
            </a:r>
            <a:r>
              <a:rPr lang="en-GB" sz="1467" dirty="0">
                <a:latin typeface="Arial"/>
                <a:cs typeface="Arial"/>
              </a:rPr>
              <a:t>. </a:t>
            </a:r>
            <a:r>
              <a:rPr lang="en-GB" sz="1467" dirty="0" err="1">
                <a:latin typeface="Arial"/>
                <a:cs typeface="Arial"/>
              </a:rPr>
              <a:t>Għaldaqstant</a:t>
            </a:r>
            <a:r>
              <a:rPr lang="en-GB" sz="1467" dirty="0">
                <a:latin typeface="Arial"/>
                <a:cs typeface="Arial"/>
              </a:rPr>
              <a:t>, </a:t>
            </a:r>
            <a:r>
              <a:rPr lang="en-GB" sz="1467" dirty="0" err="1">
                <a:latin typeface="Arial"/>
                <a:cs typeface="Arial"/>
              </a:rPr>
              <a:t>nitolbuk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titlob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drittijiet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addizzjonali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jekk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kontenut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speċifiku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jinkludi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xogħlijiet</a:t>
            </a:r>
            <a:r>
              <a:rPr lang="en-GB" sz="1467" dirty="0">
                <a:latin typeface="Arial"/>
                <a:cs typeface="Arial"/>
              </a:rPr>
              <a:t> ta’ </a:t>
            </a:r>
            <a:r>
              <a:rPr lang="en-GB" sz="1467" dirty="0" err="1">
                <a:latin typeface="Arial"/>
                <a:cs typeface="Arial"/>
              </a:rPr>
              <a:t>partijiet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terzi</a:t>
            </a:r>
            <a:r>
              <a:rPr lang="en-GB" sz="1467" dirty="0">
                <a:latin typeface="Arial"/>
                <a:cs typeface="Arial"/>
              </a:rPr>
              <a:t>. </a:t>
            </a:r>
            <a:r>
              <a:rPr lang="en-GB" sz="1467" dirty="0" err="1">
                <a:latin typeface="Arial"/>
                <a:cs typeface="Arial"/>
              </a:rPr>
              <a:t>Ladarba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jinkiseb</a:t>
            </a:r>
            <a:r>
              <a:rPr lang="en-GB" sz="1467" dirty="0">
                <a:latin typeface="Arial"/>
                <a:cs typeface="Arial"/>
              </a:rPr>
              <a:t>, dan il-</a:t>
            </a:r>
            <a:r>
              <a:rPr lang="en-GB" sz="1467" dirty="0" err="1">
                <a:latin typeface="Arial"/>
                <a:cs typeface="Arial"/>
              </a:rPr>
              <a:t>permess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għandu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jikkanċella</a:t>
            </a:r>
            <a:r>
              <a:rPr lang="en-GB" sz="1467" dirty="0">
                <a:latin typeface="Arial"/>
                <a:cs typeface="Arial"/>
              </a:rPr>
              <a:t> u </a:t>
            </a:r>
            <a:r>
              <a:rPr lang="en-GB" sz="1467" dirty="0" err="1">
                <a:latin typeface="Arial"/>
                <a:cs typeface="Arial"/>
              </a:rPr>
              <a:t>jissostitwixxi</a:t>
            </a:r>
            <a:r>
              <a:rPr lang="en-GB" sz="1467" dirty="0">
                <a:latin typeface="Arial"/>
                <a:cs typeface="Arial"/>
              </a:rPr>
              <a:t> l-</a:t>
            </a:r>
            <a:r>
              <a:rPr lang="en-GB" sz="1467" dirty="0" err="1">
                <a:latin typeface="Arial"/>
                <a:cs typeface="Arial"/>
              </a:rPr>
              <a:t>permess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ġenerali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msemmi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hawn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fuq</a:t>
            </a:r>
            <a:r>
              <a:rPr lang="en-GB" sz="1467" dirty="0">
                <a:latin typeface="Arial"/>
                <a:cs typeface="Arial"/>
              </a:rPr>
              <a:t> u </a:t>
            </a:r>
            <a:r>
              <a:rPr lang="en-GB" sz="1467" dirty="0" err="1">
                <a:latin typeface="Arial"/>
                <a:cs typeface="Arial"/>
              </a:rPr>
              <a:t>għandu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jindika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b’mod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ċar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kwalunkwe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restrizzjoni</a:t>
            </a:r>
            <a:r>
              <a:rPr lang="en-GB" sz="1467" dirty="0">
                <a:latin typeface="Arial"/>
                <a:cs typeface="Arial"/>
              </a:rPr>
              <a:t> </a:t>
            </a:r>
            <a:r>
              <a:rPr lang="en-GB" sz="1467" dirty="0" err="1">
                <a:latin typeface="Arial"/>
                <a:cs typeface="Arial"/>
              </a:rPr>
              <a:t>dwar</a:t>
            </a:r>
            <a:r>
              <a:rPr lang="en-GB" sz="1467" dirty="0">
                <a:latin typeface="Arial"/>
                <a:cs typeface="Arial"/>
              </a:rPr>
              <a:t> l-</a:t>
            </a:r>
            <a:r>
              <a:rPr lang="en-GB" sz="1467" dirty="0" err="1">
                <a:latin typeface="Arial"/>
                <a:cs typeface="Arial"/>
              </a:rPr>
              <a:t>użu</a:t>
            </a:r>
            <a:r>
              <a:rPr lang="en-GB" sz="1467" dirty="0">
                <a:latin typeface="Arial"/>
                <a:cs typeface="Arial"/>
              </a:rPr>
              <a:t>. </a:t>
            </a:r>
            <a:endParaRPr lang="en-BE" sz="1867" dirty="0"/>
          </a:p>
        </p:txBody>
      </p:sp>
      <p:pic>
        <p:nvPicPr>
          <p:cNvPr id="8" name="Graphique 7" descr="Creative commons licence - Attribution logo">
            <a:extLst>
              <a:ext uri="{FF2B5EF4-FFF2-40B4-BE49-F238E27FC236}">
                <a16:creationId xmlns:a16="http://schemas.microsoft.com/office/drawing/2014/main" id="{C163AB88-0FB6-0542-C3E5-13317E271E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4467" y="3682777"/>
            <a:ext cx="1250527" cy="43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5266197"/>
      </p:ext>
    </p:extLst>
  </p:cSld>
  <p:clrMapOvr>
    <a:masterClrMapping/>
  </p:clrMapOvr>
</p:sld>
</file>

<file path=ppt/theme/theme1.xml><?xml version="1.0" encoding="utf-8"?>
<a:theme xmlns:a="http://schemas.openxmlformats.org/drawingml/2006/main" name="front pag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422D540F-F608-4592-ADA3-C7A29A03B8B1}"/>
    </a:ext>
  </a:extLst>
</a:theme>
</file>

<file path=ppt/theme/theme2.xml><?xml version="1.0" encoding="utf-8"?>
<a:theme xmlns:a="http://schemas.openxmlformats.org/drawingml/2006/main" name="p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 Point  16x9.potx" id="{33F68762-2178-4FB9-8B5E-7B37DC8B345C}" vid="{2D56487A-AB71-41F3-8676-FCFFFFEE53DE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ower Point  16x9.potx" id="{33F68762-2178-4FB9-8B5E-7B37DC8B345C}" vid="{BF03CE45-D3E8-4382-A8A7-5594DFE063F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F9E454F49D3843AB58F2838D24BF35" ma:contentTypeVersion="15" ma:contentTypeDescription="Create a new document." ma:contentTypeScope="" ma:versionID="734400b20ddc9d771b6c2cef37ecd640">
  <xsd:schema xmlns:xsd="http://www.w3.org/2001/XMLSchema" xmlns:xs="http://www.w3.org/2001/XMLSchema" xmlns:p="http://schemas.microsoft.com/office/2006/metadata/properties" xmlns:ns2="f119e996-332a-400b-80e8-f09e41a655d6" xmlns:ns3="629cef25-b737-4eb3-a5fa-a2a961474222" targetNamespace="http://schemas.microsoft.com/office/2006/metadata/properties" ma:root="true" ma:fieldsID="54449ec42284a85719273b94923665c3" ns2:_="" ns3:_="">
    <xsd:import namespace="f119e996-332a-400b-80e8-f09e41a655d6"/>
    <xsd:import namespace="629cef25-b737-4eb3-a5fa-a2a961474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19e996-332a-400b-80e8-f09e41a655d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22b2fad6-9d2c-441c-a321-3f5f1e9bd9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9cef25-b737-4eb3-a5fa-a2a961474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5814f06b-0125-45c8-a404-3e418181b657}" ma:internalName="TaxCatchAll" ma:showField="CatchAllData" ma:web="629cef25-b737-4eb3-a5fa-a2a961474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29cef25-b737-4eb3-a5fa-a2a961474222" xsi:nil="true"/>
    <lcf76f155ced4ddcb4097134ff3c332f xmlns="f119e996-332a-400b-80e8-f09e41a655d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AC4BBE5-5722-443E-999D-429CFA6055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19e996-332a-400b-80e8-f09e41a655d6"/>
    <ds:schemaRef ds:uri="629cef25-b737-4eb3-a5fa-a2a9614742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97207E-108F-4E33-B4B2-C84A1E39BFC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25F67D6-89C9-4231-ABEC-433D41E99327}">
  <ds:schemaRefs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88842d6-65ba-414e-bcb3-ebc74389ac29"/>
    <ds:schemaRef ds:uri="fe9adbcc-9f14-4810-98e7-f8b018c4ecbf"/>
    <ds:schemaRef ds:uri="629cef25-b737-4eb3-a5fa-a2a961474222"/>
    <ds:schemaRef ds:uri="f119e996-332a-400b-80e8-f09e41a655d6"/>
  </ds:schemaRefs>
</ds:datastoreItem>
</file>

<file path=docMetadata/LabelInfo.xml><?xml version="1.0" encoding="utf-8"?>
<clbl:labelList xmlns:clbl="http://schemas.microsoft.com/office/2020/mipLabelMetadata">
  <clbl:label id="{01a4edc0-c130-4e09-bfd4-7b7de34700e6}" enabled="0" method="" siteId="{01a4edc0-c130-4e09-bfd4-7b7de34700e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Power Point EU Local Councillors 16x9 (3)</Template>
  <TotalTime>1</TotalTime>
  <Words>179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front page</vt:lpstr>
      <vt:lpstr>pages</vt:lpstr>
      <vt:lpstr>Custom Design</vt:lpstr>
      <vt:lpstr>PowerPoint Presentation</vt:lpstr>
      <vt:lpstr>PowerPoint Presentation</vt:lpstr>
      <vt:lpstr>PowerPoint Presentation</vt:lpstr>
      <vt:lpstr>PowerPoint Presentation</vt:lpstr>
      <vt:lpstr>Krediti u l-politika dwar l-użu mill-ġdid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Munoz Tovar Esther</dc:creator>
  <cp:lastModifiedBy>Munoz Tovar Esther</cp:lastModifiedBy>
  <cp:revision>1</cp:revision>
  <dcterms:created xsi:type="dcterms:W3CDTF">2025-07-23T12:07:33Z</dcterms:created>
  <dcterms:modified xsi:type="dcterms:W3CDTF">2025-07-23T12:09:07Z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0x01010099F9E454F49D3843AB58F2838D24BF35</vt:lpwstr>
  </property>
  <property fmtid="{D5CDD505-2E9C-101B-9397-08002B2CF9AE}" pid="3" name="MediaServiceImageTags">
    <vt:lpwstr/>
  </property>
</Properties>
</file>