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9" r:id="rId6"/>
  </p:sldMasterIdLst>
  <p:sldIdLst>
    <p:sldId id="269" r:id="rId7"/>
    <p:sldId id="264" r:id="rId8"/>
    <p:sldId id="265" r:id="rId9"/>
    <p:sldId id="268" r:id="rId10"/>
    <p:sldId id="267" r:id="rId1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6F3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F1369-011C-8F43-90DD-B5B7BAFE3706}" v="16" dt="2025-04-10T12:12:47.86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8"/>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C47C8A-54C8-5CBC-9940-8BDFBE3F428D}"/>
              </a:ext>
            </a:extLst>
          </p:cNvPr>
          <p:cNvSpPr>
            <a:spLocks noGrp="1"/>
          </p:cNvSpPr>
          <p:nvPr>
            <p:ph type="body" sz="quarter" idx="10" hasCustomPrompt="1"/>
          </p:nvPr>
        </p:nvSpPr>
        <p:spPr>
          <a:xfrm>
            <a:off x="1580322" y="2255492"/>
            <a:ext cx="8994913" cy="1203325"/>
          </a:xfrm>
          <a:prstGeom prst="rect">
            <a:avLst/>
          </a:prstGeom>
        </p:spPr>
        <p:txBody>
          <a:bodyPr anchor="b"/>
          <a:lstStyle>
            <a:lvl1pPr marL="0" indent="0">
              <a:buFontTx/>
              <a:buNone/>
              <a:defRPr sz="5000" b="1" i="0">
                <a:solidFill>
                  <a:schemeClr val="bg1"/>
                </a:solidFill>
                <a:latin typeface="Arial" panose="020B0604020202020204" pitchFamily="34" charset="0"/>
                <a:cs typeface="Arial" panose="020B0604020202020204" pitchFamily="34" charset="0"/>
              </a:defRPr>
            </a:lvl1pPr>
          </a:lstStyle>
          <a:p>
            <a:pPr lvl="0"/>
            <a:r>
              <a:rPr lang="en-GB" dirty="0"/>
              <a:t>Title</a:t>
            </a:r>
            <a:endParaRPr lang="en-BE" dirty="0"/>
          </a:p>
        </p:txBody>
      </p:sp>
      <p:sp>
        <p:nvSpPr>
          <p:cNvPr id="5" name="Text Placeholder 4">
            <a:extLst>
              <a:ext uri="{FF2B5EF4-FFF2-40B4-BE49-F238E27FC236}">
                <a16:creationId xmlns:a16="http://schemas.microsoft.com/office/drawing/2014/main" id="{246BDA7D-891F-8F8D-40FF-3A8640FFD44E}"/>
              </a:ext>
            </a:extLst>
          </p:cNvPr>
          <p:cNvSpPr>
            <a:spLocks noGrp="1"/>
          </p:cNvSpPr>
          <p:nvPr>
            <p:ph type="body" sz="quarter" idx="11" hasCustomPrompt="1"/>
          </p:nvPr>
        </p:nvSpPr>
        <p:spPr>
          <a:xfrm>
            <a:off x="1580322" y="3525348"/>
            <a:ext cx="8994913" cy="1227137"/>
          </a:xfrm>
          <a:prstGeom prst="rect">
            <a:avLst/>
          </a:prstGeom>
        </p:spPr>
        <p:txBody>
          <a:bodyPr/>
          <a:lstStyle>
            <a:lvl1pPr marL="0" indent="0">
              <a:lnSpc>
                <a:spcPct val="100000"/>
              </a:lnSpc>
              <a:buNone/>
              <a:defRPr sz="3500" b="0" i="0">
                <a:solidFill>
                  <a:schemeClr val="bg1"/>
                </a:solidFill>
                <a:latin typeface="Arial" panose="020B0604020202020204" pitchFamily="34" charset="0"/>
                <a:cs typeface="Arial" panose="020B0604020202020204" pitchFamily="34" charset="0"/>
              </a:defRPr>
            </a:lvl1pPr>
          </a:lstStyle>
          <a:p>
            <a:pPr lvl="0"/>
            <a:r>
              <a:rPr lang="en-GB" dirty="0"/>
              <a:t>Subtitle</a:t>
            </a:r>
            <a:endParaRPr lang="en-BE" dirty="0"/>
          </a:p>
        </p:txBody>
      </p:sp>
    </p:spTree>
    <p:extLst>
      <p:ext uri="{BB962C8B-B14F-4D97-AF65-F5344CB8AC3E}">
        <p14:creationId xmlns:p14="http://schemas.microsoft.com/office/powerpoint/2010/main" val="10508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5"/>
            <a:ext cx="10515600" cy="115887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836612" y="1716815"/>
            <a:ext cx="1051877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Tree>
    <p:extLst>
      <p:ext uri="{BB962C8B-B14F-4D97-AF65-F5344CB8AC3E}">
        <p14:creationId xmlns:p14="http://schemas.microsoft.com/office/powerpoint/2010/main" val="176442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6"/>
            <a:ext cx="10515600" cy="115016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5207726" y="1708106"/>
            <a:ext cx="614448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
        <p:nvSpPr>
          <p:cNvPr id="4" name="Picture Placeholder 3">
            <a:extLst>
              <a:ext uri="{FF2B5EF4-FFF2-40B4-BE49-F238E27FC236}">
                <a16:creationId xmlns:a16="http://schemas.microsoft.com/office/drawing/2014/main" id="{6C3C60BE-4B0C-6CFF-2DB3-DEB7A19763C7}"/>
              </a:ext>
            </a:extLst>
          </p:cNvPr>
          <p:cNvSpPr>
            <a:spLocks noGrp="1"/>
          </p:cNvSpPr>
          <p:nvPr>
            <p:ph type="pic" sz="quarter" idx="12" hasCustomPrompt="1"/>
          </p:nvPr>
        </p:nvSpPr>
        <p:spPr>
          <a:xfrm>
            <a:off x="836613" y="1708106"/>
            <a:ext cx="4100512" cy="3848100"/>
          </a:xfrm>
          <a:prstGeom prst="rect">
            <a:avLst/>
          </a:prstGeom>
        </p:spPr>
        <p:txBody>
          <a:bodyPr anchor="ctr"/>
          <a:lstStyle>
            <a:lvl1pPr marL="0" indent="0" algn="ctr">
              <a:buNone/>
              <a:defRPr sz="2000" b="0" i="0">
                <a:solidFill>
                  <a:schemeClr val="bg1">
                    <a:lumMod val="65000"/>
                  </a:schemeClr>
                </a:solidFill>
                <a:latin typeface="Arial" panose="020B0604020202020204" pitchFamily="34" charset="0"/>
                <a:cs typeface="Arial" panose="020B0604020202020204" pitchFamily="34" charset="0"/>
              </a:defRPr>
            </a:lvl1pPr>
          </a:lstStyle>
          <a:p>
            <a:r>
              <a:rPr lang="en-GB" dirty="0"/>
              <a:t>I</a:t>
            </a:r>
            <a:r>
              <a:rPr lang="en-BE" dirty="0"/>
              <a:t>nsert image</a:t>
            </a:r>
          </a:p>
        </p:txBody>
      </p:sp>
      <p:sp>
        <p:nvSpPr>
          <p:cNvPr id="7" name="Text Placeholder 6">
            <a:extLst>
              <a:ext uri="{FF2B5EF4-FFF2-40B4-BE49-F238E27FC236}">
                <a16:creationId xmlns:a16="http://schemas.microsoft.com/office/drawing/2014/main" id="{143B5541-D82E-31F7-A5AF-1C0F9E0D0DD5}"/>
              </a:ext>
            </a:extLst>
          </p:cNvPr>
          <p:cNvSpPr>
            <a:spLocks noGrp="1"/>
          </p:cNvSpPr>
          <p:nvPr>
            <p:ph type="body" sz="quarter" idx="13" hasCustomPrompt="1"/>
          </p:nvPr>
        </p:nvSpPr>
        <p:spPr>
          <a:xfrm>
            <a:off x="5215709" y="5590315"/>
            <a:ext cx="6145213" cy="174625"/>
          </a:xfrm>
          <a:prstGeom prst="rect">
            <a:avLst/>
          </a:prstGeom>
        </p:spPr>
        <p:txBody>
          <a:bodyPr/>
          <a:lstStyle>
            <a:lvl1pPr marL="0" indent="0">
              <a:buNone/>
              <a:defRPr sz="800">
                <a:latin typeface="Arial" panose="020B0604020202020204" pitchFamily="34" charset="0"/>
                <a:cs typeface="Arial" panose="020B0604020202020204" pitchFamily="34" charset="0"/>
              </a:defRPr>
            </a:lvl1pPr>
            <a:lvl2pPr marL="457200" indent="0">
              <a:buNone/>
              <a:defRPr sz="800">
                <a:latin typeface="Arial" panose="020B0604020202020204" pitchFamily="34" charset="0"/>
                <a:cs typeface="Arial" panose="020B0604020202020204" pitchFamily="34" charset="0"/>
              </a:defRPr>
            </a:lvl2pPr>
            <a:lvl3pPr marL="914400" indent="0">
              <a:buNone/>
              <a:defRPr sz="800">
                <a:latin typeface="Arial" panose="020B0604020202020204" pitchFamily="34" charset="0"/>
                <a:cs typeface="Arial" panose="020B0604020202020204" pitchFamily="34" charset="0"/>
              </a:defRPr>
            </a:lvl3pPr>
            <a:lvl4pPr marL="1371600" indent="0">
              <a:buNone/>
              <a:defRPr sz="800">
                <a:latin typeface="Arial" panose="020B0604020202020204" pitchFamily="34" charset="0"/>
                <a:cs typeface="Arial" panose="020B0604020202020204" pitchFamily="34" charset="0"/>
              </a:defRPr>
            </a:lvl4pPr>
            <a:lvl5pPr marL="1828800" indent="0">
              <a:buNone/>
              <a:defRPr sz="800">
                <a:latin typeface="Arial" panose="020B0604020202020204" pitchFamily="34" charset="0"/>
                <a:cs typeface="Arial" panose="020B0604020202020204" pitchFamily="34" charset="0"/>
              </a:defRPr>
            </a:lvl5pPr>
          </a:lstStyle>
          <a:p>
            <a:pPr lvl="0"/>
            <a:r>
              <a:rPr lang="en-GB" dirty="0"/>
              <a:t>© xxx</a:t>
            </a:r>
            <a:endParaRPr lang="en-BE" dirty="0"/>
          </a:p>
        </p:txBody>
      </p:sp>
    </p:spTree>
    <p:extLst>
      <p:ext uri="{BB962C8B-B14F-4D97-AF65-F5344CB8AC3E}">
        <p14:creationId xmlns:p14="http://schemas.microsoft.com/office/powerpoint/2010/main" val="22233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0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48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BELC branding">
            <a:extLst>
              <a:ext uri="{FF2B5EF4-FFF2-40B4-BE49-F238E27FC236}">
                <a16:creationId xmlns:a16="http://schemas.microsoft.com/office/drawing/2014/main" id="{41EBCCDD-8752-F379-6C50-7A9CAD0BA94B}"/>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57885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ackgrd">
            <a:extLst>
              <a:ext uri="{FF2B5EF4-FFF2-40B4-BE49-F238E27FC236}">
                <a16:creationId xmlns:a16="http://schemas.microsoft.com/office/drawing/2014/main" id="{F53F348A-7874-24A5-DEF4-544412C9382C}"/>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192238704"/>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3500" b="1" i="0" kern="1200">
          <a:solidFill>
            <a:srgbClr val="00339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69096"/>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 TargetMode="Externa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F593B9-8B77-E406-9E2D-E500B96E0316}"/>
              </a:ext>
            </a:extLst>
          </p:cNvPr>
          <p:cNvSpPr>
            <a:spLocks noGrp="1"/>
          </p:cNvSpPr>
          <p:nvPr>
            <p:ph type="body" sz="quarter" idx="10"/>
          </p:nvPr>
        </p:nvSpPr>
        <p:spPr>
          <a:xfrm>
            <a:off x="1580322" y="2106636"/>
            <a:ext cx="9275520" cy="1203325"/>
          </a:xfrm>
        </p:spPr>
        <p:txBody>
          <a:bodyPr/>
          <a:lstStyle/>
          <a:p>
            <a:r>
              <a:rPr lang="fr-FR" dirty="0"/>
              <a:t>ES </a:t>
            </a:r>
            <a:r>
              <a:rPr lang="fr-FR" dirty="0" err="1"/>
              <a:t>vietējo</a:t>
            </a:r>
            <a:r>
              <a:rPr lang="fr-FR" dirty="0"/>
              <a:t> </a:t>
            </a:r>
            <a:r>
              <a:rPr lang="fr-FR" dirty="0" err="1"/>
              <a:t>pašvaldību</a:t>
            </a:r>
            <a:r>
              <a:rPr lang="fr-FR" dirty="0"/>
              <a:t> </a:t>
            </a:r>
            <a:r>
              <a:rPr lang="fr-FR" dirty="0" err="1"/>
              <a:t>deputātu</a:t>
            </a:r>
            <a:r>
              <a:rPr lang="fr-FR" dirty="0"/>
              <a:t> </a:t>
            </a:r>
            <a:r>
              <a:rPr lang="fr-FR" dirty="0" err="1"/>
              <a:t>tīkls</a:t>
            </a:r>
            <a:r>
              <a:rPr lang="fr-FR" dirty="0"/>
              <a:t> </a:t>
            </a:r>
          </a:p>
        </p:txBody>
      </p:sp>
      <p:sp>
        <p:nvSpPr>
          <p:cNvPr id="3" name="Espace réservé du texte 2">
            <a:extLst>
              <a:ext uri="{FF2B5EF4-FFF2-40B4-BE49-F238E27FC236}">
                <a16:creationId xmlns:a16="http://schemas.microsoft.com/office/drawing/2014/main" id="{64C50D10-0D1F-7C8E-7659-8819597D3601}"/>
              </a:ext>
            </a:extLst>
          </p:cNvPr>
          <p:cNvSpPr>
            <a:spLocks noGrp="1"/>
          </p:cNvSpPr>
          <p:nvPr>
            <p:ph type="body" sz="quarter" idx="11"/>
          </p:nvPr>
        </p:nvSpPr>
        <p:spPr>
          <a:xfrm>
            <a:off x="1580322" y="3346675"/>
            <a:ext cx="7765697" cy="1227137"/>
          </a:xfrm>
        </p:spPr>
        <p:txBody>
          <a:bodyPr/>
          <a:lstStyle/>
          <a:p>
            <a:r>
              <a:rPr lang="fr-FR" dirty="0" err="1"/>
              <a:t>Sadarbojoties</a:t>
            </a:r>
            <a:r>
              <a:rPr lang="fr-FR" dirty="0"/>
              <a:t> </a:t>
            </a:r>
            <a:r>
              <a:rPr lang="fr-FR" dirty="0" err="1"/>
              <a:t>tuvināt</a:t>
            </a:r>
            <a:r>
              <a:rPr lang="fr-FR" dirty="0"/>
              <a:t> </a:t>
            </a:r>
            <a:r>
              <a:rPr lang="fr-FR" dirty="0" err="1"/>
              <a:t>Eiropu</a:t>
            </a:r>
            <a:r>
              <a:rPr lang="fr-FR" dirty="0"/>
              <a:t> </a:t>
            </a:r>
            <a:r>
              <a:rPr lang="fr-FR" dirty="0" err="1"/>
              <a:t>vietējām</a:t>
            </a:r>
            <a:r>
              <a:rPr lang="fr-FR" dirty="0"/>
              <a:t> </a:t>
            </a:r>
            <a:r>
              <a:rPr lang="fr-FR" dirty="0" err="1"/>
              <a:t>kopienām</a:t>
            </a:r>
            <a:r>
              <a:rPr lang="fr-FR" dirty="0"/>
              <a:t> </a:t>
            </a:r>
          </a:p>
        </p:txBody>
      </p:sp>
    </p:spTree>
    <p:extLst>
      <p:ext uri="{BB962C8B-B14F-4D97-AF65-F5344CB8AC3E}">
        <p14:creationId xmlns:p14="http://schemas.microsoft.com/office/powerpoint/2010/main" val="1419986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17D0F-5D1C-3675-135A-5A175AF59F0A}"/>
              </a:ext>
            </a:extLst>
          </p:cNvPr>
          <p:cNvSpPr>
            <a:spLocks noGrp="1"/>
          </p:cNvSpPr>
          <p:nvPr>
            <p:ph type="title"/>
          </p:nvPr>
        </p:nvSpPr>
        <p:spPr/>
        <p:txBody>
          <a:bodyPr/>
          <a:lstStyle/>
          <a:p>
            <a:endParaRPr lang="en-BE" dirty="0"/>
          </a:p>
        </p:txBody>
      </p:sp>
      <p:sp>
        <p:nvSpPr>
          <p:cNvPr id="4" name="Text Placeholder 3">
            <a:extLst>
              <a:ext uri="{FF2B5EF4-FFF2-40B4-BE49-F238E27FC236}">
                <a16:creationId xmlns:a16="http://schemas.microsoft.com/office/drawing/2014/main" id="{AAEFD245-C072-5F79-0DB6-6B5845196ED2}"/>
              </a:ext>
            </a:extLst>
          </p:cNvPr>
          <p:cNvSpPr>
            <a:spLocks noGrp="1"/>
          </p:cNvSpPr>
          <p:nvPr>
            <p:ph type="body" sz="quarter" idx="11"/>
          </p:nvPr>
        </p:nvSpPr>
        <p:spPr/>
        <p:txBody>
          <a:bodyPr/>
          <a:lstStyle/>
          <a:p>
            <a:endParaRPr lang="en-BE"/>
          </a:p>
        </p:txBody>
      </p:sp>
      <p:sp>
        <p:nvSpPr>
          <p:cNvPr id="3" name="Text Placeholder 2">
            <a:extLst>
              <a:ext uri="{FF2B5EF4-FFF2-40B4-BE49-F238E27FC236}">
                <a16:creationId xmlns:a16="http://schemas.microsoft.com/office/drawing/2014/main" id="{92C13D3A-37DA-7354-B07D-4CB023F8F6F7}"/>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38006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E15D-68AF-6792-53C0-1A2C4AC9CC1C}"/>
              </a:ext>
            </a:extLst>
          </p:cNvPr>
          <p:cNvSpPr>
            <a:spLocks noGrp="1"/>
          </p:cNvSpPr>
          <p:nvPr>
            <p:ph type="title"/>
          </p:nvPr>
        </p:nvSpPr>
        <p:spPr/>
        <p:txBody>
          <a:bodyPr/>
          <a:lstStyle/>
          <a:p>
            <a:endParaRPr lang="en-BE"/>
          </a:p>
        </p:txBody>
      </p:sp>
      <p:sp>
        <p:nvSpPr>
          <p:cNvPr id="4" name="Text Placeholder 3">
            <a:extLst>
              <a:ext uri="{FF2B5EF4-FFF2-40B4-BE49-F238E27FC236}">
                <a16:creationId xmlns:a16="http://schemas.microsoft.com/office/drawing/2014/main" id="{1C89C688-4680-9F32-C473-4E0B8EB9AD48}"/>
              </a:ext>
            </a:extLst>
          </p:cNvPr>
          <p:cNvSpPr>
            <a:spLocks noGrp="1"/>
          </p:cNvSpPr>
          <p:nvPr>
            <p:ph type="body" sz="quarter" idx="11"/>
          </p:nvPr>
        </p:nvSpPr>
        <p:spPr/>
        <p:txBody>
          <a:bodyPr/>
          <a:lstStyle/>
          <a:p>
            <a:endParaRPr lang="en-BE"/>
          </a:p>
        </p:txBody>
      </p:sp>
      <p:sp>
        <p:nvSpPr>
          <p:cNvPr id="5" name="Picture Placeholder 4">
            <a:extLst>
              <a:ext uri="{FF2B5EF4-FFF2-40B4-BE49-F238E27FC236}">
                <a16:creationId xmlns:a16="http://schemas.microsoft.com/office/drawing/2014/main" id="{8226CC80-06AC-61A2-CE6D-AFD946C8C9F2}"/>
              </a:ext>
            </a:extLst>
          </p:cNvPr>
          <p:cNvSpPr>
            <a:spLocks noGrp="1"/>
          </p:cNvSpPr>
          <p:nvPr>
            <p:ph type="pic" sz="quarter" idx="12"/>
          </p:nvPr>
        </p:nvSpPr>
        <p:spPr/>
        <p:txBody>
          <a:bodyPr/>
          <a:lstStyle/>
          <a:p>
            <a:endParaRPr lang="en-BE"/>
          </a:p>
        </p:txBody>
      </p:sp>
      <p:sp>
        <p:nvSpPr>
          <p:cNvPr id="3" name="Text Placeholder 2">
            <a:extLst>
              <a:ext uri="{FF2B5EF4-FFF2-40B4-BE49-F238E27FC236}">
                <a16:creationId xmlns:a16="http://schemas.microsoft.com/office/drawing/2014/main" id="{2EF8124D-5AC9-132F-2C3D-8851CB2E274B}"/>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6069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3">
            <a:extLst>
              <a:ext uri="{FF2B5EF4-FFF2-40B4-BE49-F238E27FC236}">
                <a16:creationId xmlns:a16="http://schemas.microsoft.com/office/drawing/2014/main" id="{E33DCAA3-3033-BD59-3953-C8474B8F668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4513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B41-58A3-46F9-4378-891E2D6323D8}"/>
              </a:ext>
            </a:extLst>
          </p:cNvPr>
          <p:cNvSpPr>
            <a:spLocks noGrp="1"/>
          </p:cNvSpPr>
          <p:nvPr>
            <p:ph type="ctrTitle" idx="4294967295"/>
          </p:nvPr>
        </p:nvSpPr>
        <p:spPr>
          <a:xfrm>
            <a:off x="816000" y="326107"/>
            <a:ext cx="10560000" cy="1056117"/>
          </a:xfrm>
          <a:prstGeom prst="rect">
            <a:avLst/>
          </a:prstGeom>
        </p:spPr>
        <p:txBody>
          <a:bodyPr/>
          <a:lstStyle/>
          <a:p>
            <a:r>
              <a:rPr lang="en-GB" sz="4800" b="1" dirty="0" err="1">
                <a:solidFill>
                  <a:srgbClr val="003399"/>
                </a:solidFill>
                <a:latin typeface="Arial" panose="020B0604020202020204" pitchFamily="34" charset="0"/>
                <a:cs typeface="Arial" panose="020B0604020202020204" pitchFamily="34" charset="0"/>
              </a:rPr>
              <a:t>Norādes</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uz</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avotu</a:t>
            </a:r>
            <a:r>
              <a:rPr lang="en-GB" sz="4800" b="1" dirty="0">
                <a:solidFill>
                  <a:srgbClr val="003399"/>
                </a:solidFill>
                <a:latin typeface="Arial" panose="020B0604020202020204" pitchFamily="34" charset="0"/>
                <a:cs typeface="Arial" panose="020B0604020202020204" pitchFamily="34" charset="0"/>
              </a:rPr>
              <a:t> un </a:t>
            </a:r>
            <a:r>
              <a:rPr lang="en-GB" sz="4800" b="1" dirty="0" err="1">
                <a:solidFill>
                  <a:srgbClr val="003399"/>
                </a:solidFill>
                <a:latin typeface="Arial" panose="020B0604020202020204" pitchFamily="34" charset="0"/>
                <a:cs typeface="Arial" panose="020B0604020202020204" pitchFamily="34" charset="0"/>
              </a:rPr>
              <a:t>atkalizmantošanas</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politika</a:t>
            </a:r>
            <a:r>
              <a:rPr lang="en-GB" sz="4800" b="1" dirty="0">
                <a:solidFill>
                  <a:srgbClr val="003399"/>
                </a:solidFill>
                <a:latin typeface="Arial" panose="020B0604020202020204" pitchFamily="34" charset="0"/>
                <a:cs typeface="Arial" panose="020B0604020202020204" pitchFamily="34" charset="0"/>
              </a:rPr>
              <a:t> </a:t>
            </a:r>
            <a:endParaRPr lang="en-BE" sz="4800" b="1" dirty="0">
              <a:solidFill>
                <a:srgbClr val="003399"/>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55DA266-331A-2BF2-02A0-050474D229A8}"/>
              </a:ext>
            </a:extLst>
          </p:cNvPr>
          <p:cNvSpPr>
            <a:spLocks noGrp="1"/>
          </p:cNvSpPr>
          <p:nvPr>
            <p:ph type="body" sz="quarter" idx="4294967295"/>
          </p:nvPr>
        </p:nvSpPr>
        <p:spPr>
          <a:xfrm>
            <a:off x="816000" y="1797036"/>
            <a:ext cx="10560000" cy="4520171"/>
          </a:xfrm>
          <a:prstGeom prst="rect">
            <a:avLst/>
          </a:prstGeom>
        </p:spPr>
        <p:txBody>
          <a:bodyPr/>
          <a:lstStyle/>
          <a:p>
            <a:r>
              <a:rPr lang="lv-LV" sz="1467" dirty="0">
                <a:solidFill>
                  <a:schemeClr val="bg1">
                    <a:lumMod val="65000"/>
                  </a:schemeClr>
                </a:solidFill>
                <a:latin typeface="Arial"/>
                <a:cs typeface="Arial"/>
              </a:rPr>
              <a:t>Slaids x © EU, artist 1, stock.adobe.com </a:t>
            </a:r>
          </a:p>
          <a:p>
            <a:r>
              <a:rPr lang="lv-LV" sz="1467" dirty="0">
                <a:solidFill>
                  <a:schemeClr val="bg1">
                    <a:lumMod val="65000"/>
                  </a:schemeClr>
                </a:solidFill>
                <a:latin typeface="Arial"/>
                <a:cs typeface="Arial"/>
              </a:rPr>
              <a:t>Slaids xx © EU, artist 2, stock.adobe.com </a:t>
            </a:r>
          </a:p>
          <a:p>
            <a:r>
              <a:rPr lang="lv-LV" sz="1467" dirty="0">
                <a:solidFill>
                  <a:schemeClr val="bg1">
                    <a:lumMod val="65000"/>
                  </a:schemeClr>
                </a:solidFill>
                <a:latin typeface="Arial"/>
                <a:cs typeface="Arial"/>
              </a:rPr>
              <a:t>Slaids xxx © EU </a:t>
            </a:r>
          </a:p>
          <a:p>
            <a:endParaRPr lang="lv-LV" sz="1467" dirty="0">
              <a:solidFill>
                <a:schemeClr val="bg1">
                  <a:lumMod val="65000"/>
                </a:schemeClr>
              </a:solidFill>
              <a:latin typeface="Arial"/>
              <a:cs typeface="Arial"/>
            </a:endParaRPr>
          </a:p>
          <a:p>
            <a:r>
              <a:rPr lang="lv-LV" sz="1467" b="1" dirty="0">
                <a:latin typeface="Arial"/>
                <a:cs typeface="Arial"/>
              </a:rPr>
              <a:t>© Eiropas Savienība, 2025 </a:t>
            </a:r>
          </a:p>
          <a:p>
            <a:endParaRPr lang="lv-LV" sz="1467" dirty="0">
              <a:latin typeface="Arial"/>
              <a:cs typeface="Arial"/>
            </a:endParaRPr>
          </a:p>
          <a:p>
            <a:pPr marL="0" indent="0">
              <a:buNone/>
            </a:pPr>
            <a:endParaRPr lang="en-GB" sz="1467">
              <a:latin typeface="Arial"/>
              <a:cs typeface="Arial"/>
            </a:endParaRPr>
          </a:p>
          <a:p>
            <a:pPr marL="0" indent="0">
              <a:buNone/>
            </a:pPr>
            <a:endParaRPr lang="lv-LV" sz="1467" dirty="0">
              <a:latin typeface="Arial"/>
              <a:cs typeface="Arial"/>
            </a:endParaRPr>
          </a:p>
          <a:p>
            <a:r>
              <a:rPr lang="lv-LV" sz="1467" dirty="0">
                <a:latin typeface="Arial"/>
                <a:cs typeface="Arial"/>
              </a:rPr>
              <a:t>Ja vien nav norādīts citādi, šā dokumenta atkalizmantošana ir atļauta saskaņā ar Creative Commons Attribution 4.0 International (CC BY 4.0) licenci (</a:t>
            </a:r>
            <a:r>
              <a:rPr lang="lv-LV" sz="1467" dirty="0">
                <a:solidFill>
                  <a:schemeClr val="bg1">
                    <a:lumMod val="65000"/>
                  </a:schemeClr>
                </a:solidFill>
                <a:latin typeface="Arial"/>
                <a:cs typeface="Arial"/>
                <a:hlinkClick r:id="rId2"/>
              </a:rPr>
              <a:t>https://creativecommons.org/licenses/by/4.0</a:t>
            </a:r>
            <a:r>
              <a:rPr lang="lv-LV" sz="1467" dirty="0">
                <a:latin typeface="Arial"/>
                <a:cs typeface="Arial"/>
              </a:rPr>
              <a:t>). Tas nozīmē, ka atkalizmantošana ir atļauta, ja atbilstoši tiek minēti autori un viņu tiesības un norādītas visas izmaiņas. </a:t>
            </a:r>
          </a:p>
          <a:p>
            <a:r>
              <a:rPr lang="lv-LV" sz="1467" dirty="0">
                <a:latin typeface="Arial"/>
                <a:cs typeface="Arial"/>
              </a:rPr>
              <a:t>Lai izmantotu vai reproducētu elementus, kas nepieder Eiropas Savienībai, atļauja jāprasa tieši attiecīgajiem autortiesību subjektiem. Tāpēc, ja attiecīgais saturs ietver trešo personu darbus, ir jāsaņem papildu atļauja no tiesību īpašniekiem. Ja atļauja ir saņemta, tā atceļ un aizstāj iepriekš minēto vispārējo atļauju, un tajā skaidri norāda visus izmantošanas ierobežojumus. </a:t>
            </a:r>
            <a:endParaRPr lang="en-BE" sz="1867" dirty="0"/>
          </a:p>
        </p:txBody>
      </p:sp>
      <p:pic>
        <p:nvPicPr>
          <p:cNvPr id="8" name="Graphique 7" descr="Creative commons licence - Attribution logo">
            <a:extLst>
              <a:ext uri="{FF2B5EF4-FFF2-40B4-BE49-F238E27FC236}">
                <a16:creationId xmlns:a16="http://schemas.microsoft.com/office/drawing/2014/main" id="{C163AB88-0FB6-0542-C3E5-13317E27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67" y="3682777"/>
            <a:ext cx="1250527" cy="430737"/>
          </a:xfrm>
          <a:prstGeom prst="rect">
            <a:avLst/>
          </a:prstGeom>
        </p:spPr>
      </p:pic>
    </p:spTree>
    <p:extLst>
      <p:ext uri="{BB962C8B-B14F-4D97-AF65-F5344CB8AC3E}">
        <p14:creationId xmlns:p14="http://schemas.microsoft.com/office/powerpoint/2010/main" val="3655266197"/>
      </p:ext>
    </p:extLst>
  </p:cSld>
  <p:clrMapOvr>
    <a:masterClrMapping/>
  </p:clrMapOvr>
</p:sld>
</file>

<file path=ppt/theme/theme1.xml><?xml version="1.0" encoding="utf-8"?>
<a:theme xmlns:a="http://schemas.openxmlformats.org/drawingml/2006/main" name="front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422D540F-F608-4592-ADA3-C7A29A03B8B1}"/>
    </a:ext>
  </a:extLst>
</a:theme>
</file>

<file path=ppt/theme/theme2.xml><?xml version="1.0" encoding="utf-8"?>
<a:theme xmlns:a="http://schemas.openxmlformats.org/drawingml/2006/main" name="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2D56487A-AB71-41F3-8676-FCFFFFEE53D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 Point  16x9.potx" id="{33F68762-2178-4FB9-8B5E-7B37DC8B345C}" vid="{BF03CE45-D3E8-4382-A8A7-5594DFE063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29cef25-b737-4eb3-a5fa-a2a961474222" xsi:nil="true"/>
    <lcf76f155ced4ddcb4097134ff3c332f xmlns="f119e996-332a-400b-80e8-f09e41a655d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F9E454F49D3843AB58F2838D24BF35" ma:contentTypeVersion="15" ma:contentTypeDescription="Create a new document." ma:contentTypeScope="" ma:versionID="734400b20ddc9d771b6c2cef37ecd640">
  <xsd:schema xmlns:xsd="http://www.w3.org/2001/XMLSchema" xmlns:xs="http://www.w3.org/2001/XMLSchema" xmlns:p="http://schemas.microsoft.com/office/2006/metadata/properties" xmlns:ns2="f119e996-332a-400b-80e8-f09e41a655d6" xmlns:ns3="629cef25-b737-4eb3-a5fa-a2a961474222" targetNamespace="http://schemas.microsoft.com/office/2006/metadata/properties" ma:root="true" ma:fieldsID="54449ec42284a85719273b94923665c3" ns2:_="" ns3:_="">
    <xsd:import namespace="f119e996-332a-400b-80e8-f09e41a655d6"/>
    <xsd:import namespace="629cef25-b737-4eb3-a5fa-a2a9614742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19e996-332a-400b-80e8-f09e41a65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9cef25-b737-4eb3-a5fa-a2a96147422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814f06b-0125-45c8-a404-3e418181b657}" ma:internalName="TaxCatchAll" ma:showField="CatchAllData" ma:web="629cef25-b737-4eb3-a5fa-a2a961474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97207E-108F-4E33-B4B2-C84A1E39BFCD}">
  <ds:schemaRefs>
    <ds:schemaRef ds:uri="http://schemas.microsoft.com/sharepoint/v3/contenttype/forms"/>
  </ds:schemaRefs>
</ds:datastoreItem>
</file>

<file path=customXml/itemProps2.xml><?xml version="1.0" encoding="utf-8"?>
<ds:datastoreItem xmlns:ds="http://schemas.openxmlformats.org/officeDocument/2006/customXml" ds:itemID="{E25F67D6-89C9-4231-ABEC-433D41E99327}">
  <ds:schemaRefs>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88842d6-65ba-414e-bcb3-ebc74389ac29"/>
    <ds:schemaRef ds:uri="fe9adbcc-9f14-4810-98e7-f8b018c4ecbf"/>
    <ds:schemaRef ds:uri="629cef25-b737-4eb3-a5fa-a2a961474222"/>
    <ds:schemaRef ds:uri="f119e996-332a-400b-80e8-f09e41a655d6"/>
  </ds:schemaRefs>
</ds:datastoreItem>
</file>

<file path=customXml/itemProps3.xml><?xml version="1.0" encoding="utf-8"?>
<ds:datastoreItem xmlns:ds="http://schemas.openxmlformats.org/officeDocument/2006/customXml" ds:itemID="{3AC4BBE5-5722-443E-999D-429CFA6055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19e996-332a-400b-80e8-f09e41a655d6"/>
    <ds:schemaRef ds:uri="629cef25-b737-4eb3-a5fa-a2a96147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1a4edc0-c130-4e09-bfd4-7b7de34700e6}" enabled="0" method="" siteId="{01a4edc0-c130-4e09-bfd4-7b7de34700e6}" removed="1"/>
</clbl:labelList>
</file>

<file path=docProps/app.xml><?xml version="1.0" encoding="utf-8"?>
<Properties xmlns="http://schemas.openxmlformats.org/officeDocument/2006/extended-properties" xmlns:vt="http://schemas.openxmlformats.org/officeDocument/2006/docPropsVTypes">
  <Template>Power Point EU Local Councillors 16x9 (3)</Template>
  <TotalTime>2</TotalTime>
  <Words>165</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5</vt:i4>
      </vt:variant>
    </vt:vector>
  </HeadingPairs>
  <TitlesOfParts>
    <vt:vector size="9" baseType="lpstr">
      <vt:lpstr>Arial</vt:lpstr>
      <vt:lpstr>front page</vt:lpstr>
      <vt:lpstr>pages</vt:lpstr>
      <vt:lpstr>Custom Design</vt:lpstr>
      <vt:lpstr>PowerPoint Presentation</vt:lpstr>
      <vt:lpstr>PowerPoint Presentation</vt:lpstr>
      <vt:lpstr>PowerPoint Presentation</vt:lpstr>
      <vt:lpstr>PowerPoint Presentation</vt:lpstr>
      <vt:lpstr>Norādes uz avotu un atkalizmantošanas politika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Munoz Tovar Esther</dc:creator>
  <cp:lastModifiedBy>Munoz Tovar Esther</cp:lastModifiedBy>
  <cp:revision>1</cp:revision>
  <dcterms:created xsi:type="dcterms:W3CDTF">2025-07-23T12:04:44Z</dcterms:created>
  <dcterms:modified xsi:type="dcterms:W3CDTF">2025-07-23T12:06:58Z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0x01010099F9E454F49D3843AB58F2838D24BF35</vt:lpwstr>
  </property>
  <property fmtid="{D5CDD505-2E9C-101B-9397-08002B2CF9AE}" pid="3" name="MediaServiceImageTags">
    <vt:lpwstr/>
  </property>
</Properties>
</file>