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fr-FR" dirty="0"/>
              <a:t>ES </a:t>
            </a:r>
            <a:r>
              <a:rPr lang="fr-FR" dirty="0" err="1"/>
              <a:t>vietējo</a:t>
            </a:r>
            <a:r>
              <a:rPr lang="fr-FR" dirty="0"/>
              <a:t> </a:t>
            </a:r>
            <a:r>
              <a:rPr lang="fr-FR" dirty="0" err="1"/>
              <a:t>pašvaldību</a:t>
            </a:r>
            <a:r>
              <a:rPr lang="fr-FR" dirty="0"/>
              <a:t> </a:t>
            </a:r>
            <a:r>
              <a:rPr lang="fr-FR" dirty="0" err="1"/>
              <a:t>deputātu</a:t>
            </a:r>
            <a:r>
              <a:rPr lang="fr-FR" dirty="0"/>
              <a:t> </a:t>
            </a:r>
            <a:r>
              <a:rPr lang="fr-FR" dirty="0" err="1"/>
              <a:t>tīkls</a:t>
            </a:r>
            <a:r>
              <a:rPr lang="fr-FR" dirty="0"/>
              <a:t> </a:t>
            </a:r>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7765697" cy="1227137"/>
          </a:xfrm>
        </p:spPr>
        <p:txBody>
          <a:bodyPr/>
          <a:lstStyle/>
          <a:p>
            <a:r>
              <a:rPr lang="fr-FR" dirty="0" err="1"/>
              <a:t>Sadarbojoties</a:t>
            </a:r>
            <a:r>
              <a:rPr lang="fr-FR" dirty="0"/>
              <a:t> </a:t>
            </a:r>
            <a:r>
              <a:rPr lang="fr-FR" dirty="0" err="1"/>
              <a:t>tuvināt</a:t>
            </a:r>
            <a:r>
              <a:rPr lang="fr-FR" dirty="0"/>
              <a:t> </a:t>
            </a:r>
            <a:r>
              <a:rPr lang="fr-FR" dirty="0" err="1"/>
              <a:t>Eiropu</a:t>
            </a:r>
            <a:r>
              <a:rPr lang="fr-FR" dirty="0"/>
              <a:t> </a:t>
            </a:r>
            <a:r>
              <a:rPr lang="fr-FR" dirty="0" err="1"/>
              <a:t>vietējām</a:t>
            </a:r>
            <a:r>
              <a:rPr lang="fr-FR" dirty="0"/>
              <a:t> </a:t>
            </a:r>
            <a:r>
              <a:rPr lang="fr-FR" dirty="0" err="1"/>
              <a:t>kopienām</a:t>
            </a:r>
            <a:r>
              <a:rPr lang="fr-FR" dirty="0"/>
              <a:t> </a:t>
            </a:r>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326107"/>
            <a:ext cx="10560000" cy="1056117"/>
          </a:xfrm>
          <a:prstGeom prst="rect">
            <a:avLst/>
          </a:prstGeom>
        </p:spPr>
        <p:txBody>
          <a:bodyPr/>
          <a:lstStyle/>
          <a:p>
            <a:r>
              <a:rPr lang="en-GB" sz="4800" b="1" dirty="0" err="1">
                <a:solidFill>
                  <a:srgbClr val="003399"/>
                </a:solidFill>
                <a:latin typeface="Arial" panose="020B0604020202020204" pitchFamily="34" charset="0"/>
                <a:cs typeface="Arial" panose="020B0604020202020204" pitchFamily="34" charset="0"/>
              </a:rPr>
              <a:t>Norādes</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uz</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avotu</a:t>
            </a:r>
            <a:r>
              <a:rPr lang="en-GB" sz="4800" b="1" dirty="0">
                <a:solidFill>
                  <a:srgbClr val="003399"/>
                </a:solidFill>
                <a:latin typeface="Arial" panose="020B0604020202020204" pitchFamily="34" charset="0"/>
                <a:cs typeface="Arial" panose="020B0604020202020204" pitchFamily="34" charset="0"/>
              </a:rPr>
              <a:t> un </a:t>
            </a:r>
            <a:r>
              <a:rPr lang="en-GB" sz="4800" b="1" dirty="0" err="1">
                <a:solidFill>
                  <a:srgbClr val="003399"/>
                </a:solidFill>
                <a:latin typeface="Arial" panose="020B0604020202020204" pitchFamily="34" charset="0"/>
                <a:cs typeface="Arial" panose="020B0604020202020204" pitchFamily="34" charset="0"/>
              </a:rPr>
              <a:t>atkalizmantošanas</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politika</a:t>
            </a:r>
            <a:r>
              <a:rPr lang="en-GB" sz="4800" b="1" dirty="0">
                <a:solidFill>
                  <a:srgbClr val="003399"/>
                </a:solidFill>
                <a:latin typeface="Arial" panose="020B0604020202020204" pitchFamily="34" charset="0"/>
                <a:cs typeface="Arial" panose="020B0604020202020204" pitchFamily="34" charset="0"/>
              </a:rPr>
              <a:t>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lv-LV" sz="1467" dirty="0">
                <a:solidFill>
                  <a:schemeClr val="bg1">
                    <a:lumMod val="65000"/>
                  </a:schemeClr>
                </a:solidFill>
                <a:latin typeface="Arial"/>
                <a:cs typeface="Arial"/>
              </a:rPr>
              <a:t>Slaids x © EU, artist 1, stock.adobe.com </a:t>
            </a:r>
          </a:p>
          <a:p>
            <a:r>
              <a:rPr lang="lv-LV" sz="1467" dirty="0">
                <a:solidFill>
                  <a:schemeClr val="bg1">
                    <a:lumMod val="65000"/>
                  </a:schemeClr>
                </a:solidFill>
                <a:latin typeface="Arial"/>
                <a:cs typeface="Arial"/>
              </a:rPr>
              <a:t>Slaids xx © EU, artist 2, stock.adobe.com </a:t>
            </a:r>
          </a:p>
          <a:p>
            <a:r>
              <a:rPr lang="lv-LV" sz="1467" dirty="0">
                <a:solidFill>
                  <a:schemeClr val="bg1">
                    <a:lumMod val="65000"/>
                  </a:schemeClr>
                </a:solidFill>
                <a:latin typeface="Arial"/>
                <a:cs typeface="Arial"/>
              </a:rPr>
              <a:t>Slaids xxx © EU </a:t>
            </a:r>
          </a:p>
          <a:p>
            <a:endParaRPr lang="lv-LV" sz="1467" dirty="0">
              <a:solidFill>
                <a:schemeClr val="bg1">
                  <a:lumMod val="65000"/>
                </a:schemeClr>
              </a:solidFill>
              <a:latin typeface="Arial"/>
              <a:cs typeface="Arial"/>
            </a:endParaRPr>
          </a:p>
          <a:p>
            <a:r>
              <a:rPr lang="lv-LV" sz="1467" b="1" dirty="0">
                <a:latin typeface="Arial"/>
                <a:cs typeface="Arial"/>
              </a:rPr>
              <a:t>© Eiropas Savienība, 2025 </a:t>
            </a:r>
          </a:p>
          <a:p>
            <a:endParaRPr lang="lv-LV" sz="1467" dirty="0">
              <a:latin typeface="Arial"/>
              <a:cs typeface="Arial"/>
            </a:endParaRPr>
          </a:p>
          <a:p>
            <a:pPr marL="0" indent="0">
              <a:buNone/>
            </a:pPr>
            <a:endParaRPr lang="en-GB" sz="1467">
              <a:latin typeface="Arial"/>
              <a:cs typeface="Arial"/>
            </a:endParaRPr>
          </a:p>
          <a:p>
            <a:pPr marL="0" indent="0">
              <a:buNone/>
            </a:pPr>
            <a:endParaRPr lang="lv-LV" sz="1467" dirty="0">
              <a:latin typeface="Arial"/>
              <a:cs typeface="Arial"/>
            </a:endParaRPr>
          </a:p>
          <a:p>
            <a:r>
              <a:rPr lang="lv-LV" sz="1467" dirty="0">
                <a:latin typeface="Arial"/>
                <a:cs typeface="Arial"/>
              </a:rPr>
              <a:t>Ja vien nav norādīts citādi, šā dokumenta atkalizmantošana ir atļauta saskaņā ar Creative Commons Attribution 4.0 International (CC BY 4.0) licenci (</a:t>
            </a:r>
            <a:r>
              <a:rPr lang="lv-LV" sz="1467" dirty="0">
                <a:solidFill>
                  <a:schemeClr val="bg1">
                    <a:lumMod val="65000"/>
                  </a:schemeClr>
                </a:solidFill>
                <a:latin typeface="Arial"/>
                <a:cs typeface="Arial"/>
                <a:hlinkClick r:id="rId2"/>
              </a:rPr>
              <a:t>https://creativecommons.org/licenses/by/4.0</a:t>
            </a:r>
            <a:r>
              <a:rPr lang="lv-LV" sz="1467" dirty="0">
                <a:latin typeface="Arial"/>
                <a:cs typeface="Arial"/>
              </a:rPr>
              <a:t>). Tas nozīmē, ka atkalizmantošana ir atļauta, ja atbilstoši tiek minēti autori un viņu tiesības un norādītas visas izmaiņas. </a:t>
            </a:r>
          </a:p>
          <a:p>
            <a:r>
              <a:rPr lang="lv-LV" sz="1467" dirty="0">
                <a:latin typeface="Arial"/>
                <a:cs typeface="Arial"/>
              </a:rPr>
              <a:t>Lai izmantotu vai reproducētu elementus, kas nepieder Eiropas Savienībai, atļauja jāprasa tieši attiecīgajiem autortiesību subjektiem. Tāpēc, ja attiecīgais saturs ietver trešo personu darbus, ir jāsaņem papildu atļauja no tiesību īpašniekiem. Ja atļauja ir saņemta, tā atceļ un aizstāj iepriekš minēto vispārējo atļauju, un tajā skaidri norāda visus izmantošanas ierobežojumus.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2.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customXml/itemProps3.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2</TotalTime>
  <Words>165</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Norādes uz avotu un atkalizmantošanas politika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2025-07-23T12:04:44Z</dcterms:created>
  <dcterms:modified xsi:type="dcterms:W3CDTF">2025-07-23T12:06:58Z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