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69" r:id="rId6"/>
  </p:sldMasterIdLst>
  <p:sldIdLst>
    <p:sldId id="269" r:id="rId7"/>
    <p:sldId id="264" r:id="rId8"/>
    <p:sldId id="265" r:id="rId9"/>
    <p:sldId id="268" r:id="rId10"/>
    <p:sldId id="267" r:id="rId11"/>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6F3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58"/>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C47C8A-54C8-5CBC-9940-8BDFBE3F428D}"/>
              </a:ext>
            </a:extLst>
          </p:cNvPr>
          <p:cNvSpPr>
            <a:spLocks noGrp="1"/>
          </p:cNvSpPr>
          <p:nvPr>
            <p:ph type="body" sz="quarter" idx="10" hasCustomPrompt="1"/>
          </p:nvPr>
        </p:nvSpPr>
        <p:spPr>
          <a:xfrm>
            <a:off x="1580322" y="2255492"/>
            <a:ext cx="8994913" cy="1203325"/>
          </a:xfrm>
          <a:prstGeom prst="rect">
            <a:avLst/>
          </a:prstGeom>
        </p:spPr>
        <p:txBody>
          <a:bodyPr anchor="b"/>
          <a:lstStyle>
            <a:lvl1pPr marL="0" indent="0">
              <a:buFontTx/>
              <a:buNone/>
              <a:defRPr sz="5000" b="1" i="0">
                <a:solidFill>
                  <a:schemeClr val="bg1"/>
                </a:solidFill>
                <a:latin typeface="Arial" panose="020B0604020202020204" pitchFamily="34" charset="0"/>
                <a:cs typeface="Arial" panose="020B0604020202020204" pitchFamily="34" charset="0"/>
              </a:defRPr>
            </a:lvl1pPr>
          </a:lstStyle>
          <a:p>
            <a:pPr lvl="0"/>
            <a:r>
              <a:rPr lang="en-GB" dirty="0"/>
              <a:t>Title</a:t>
            </a:r>
            <a:endParaRPr lang="en-BE" dirty="0"/>
          </a:p>
        </p:txBody>
      </p:sp>
      <p:sp>
        <p:nvSpPr>
          <p:cNvPr id="5" name="Text Placeholder 4">
            <a:extLst>
              <a:ext uri="{FF2B5EF4-FFF2-40B4-BE49-F238E27FC236}">
                <a16:creationId xmlns:a16="http://schemas.microsoft.com/office/drawing/2014/main" id="{246BDA7D-891F-8F8D-40FF-3A8640FFD44E}"/>
              </a:ext>
            </a:extLst>
          </p:cNvPr>
          <p:cNvSpPr>
            <a:spLocks noGrp="1"/>
          </p:cNvSpPr>
          <p:nvPr>
            <p:ph type="body" sz="quarter" idx="11" hasCustomPrompt="1"/>
          </p:nvPr>
        </p:nvSpPr>
        <p:spPr>
          <a:xfrm>
            <a:off x="1580322" y="3525348"/>
            <a:ext cx="8994913" cy="1227137"/>
          </a:xfrm>
          <a:prstGeom prst="rect">
            <a:avLst/>
          </a:prstGeom>
        </p:spPr>
        <p:txBody>
          <a:bodyPr/>
          <a:lstStyle>
            <a:lvl1pPr marL="0" indent="0">
              <a:lnSpc>
                <a:spcPct val="100000"/>
              </a:lnSpc>
              <a:buNone/>
              <a:defRPr sz="3500" b="0" i="0">
                <a:solidFill>
                  <a:schemeClr val="bg1"/>
                </a:solidFill>
                <a:latin typeface="Arial" panose="020B0604020202020204" pitchFamily="34" charset="0"/>
                <a:cs typeface="Arial" panose="020B0604020202020204" pitchFamily="34" charset="0"/>
              </a:defRPr>
            </a:lvl1pPr>
          </a:lstStyle>
          <a:p>
            <a:pPr lvl="0"/>
            <a:r>
              <a:rPr lang="en-GB" dirty="0"/>
              <a:t>Subtitle</a:t>
            </a:r>
            <a:endParaRPr lang="en-BE" dirty="0"/>
          </a:p>
        </p:txBody>
      </p:sp>
    </p:spTree>
    <p:extLst>
      <p:ext uri="{BB962C8B-B14F-4D97-AF65-F5344CB8AC3E}">
        <p14:creationId xmlns:p14="http://schemas.microsoft.com/office/powerpoint/2010/main" val="10508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5"/>
            <a:ext cx="10515600" cy="115887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836612" y="1716815"/>
            <a:ext cx="1051877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Tree>
    <p:extLst>
      <p:ext uri="{BB962C8B-B14F-4D97-AF65-F5344CB8AC3E}">
        <p14:creationId xmlns:p14="http://schemas.microsoft.com/office/powerpoint/2010/main" val="176442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6"/>
            <a:ext cx="10515600" cy="115016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5207726" y="1708106"/>
            <a:ext cx="614448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
        <p:nvSpPr>
          <p:cNvPr id="4" name="Picture Placeholder 3">
            <a:extLst>
              <a:ext uri="{FF2B5EF4-FFF2-40B4-BE49-F238E27FC236}">
                <a16:creationId xmlns:a16="http://schemas.microsoft.com/office/drawing/2014/main" id="{6C3C60BE-4B0C-6CFF-2DB3-DEB7A19763C7}"/>
              </a:ext>
            </a:extLst>
          </p:cNvPr>
          <p:cNvSpPr>
            <a:spLocks noGrp="1"/>
          </p:cNvSpPr>
          <p:nvPr>
            <p:ph type="pic" sz="quarter" idx="12" hasCustomPrompt="1"/>
          </p:nvPr>
        </p:nvSpPr>
        <p:spPr>
          <a:xfrm>
            <a:off x="836613" y="1708106"/>
            <a:ext cx="4100512" cy="3848100"/>
          </a:xfrm>
          <a:prstGeom prst="rect">
            <a:avLst/>
          </a:prstGeom>
        </p:spPr>
        <p:txBody>
          <a:bodyPr anchor="ctr"/>
          <a:lstStyle>
            <a:lvl1pPr marL="0" indent="0" algn="ctr">
              <a:buNone/>
              <a:defRPr sz="2000" b="0" i="0">
                <a:solidFill>
                  <a:schemeClr val="bg1">
                    <a:lumMod val="65000"/>
                  </a:schemeClr>
                </a:solidFill>
                <a:latin typeface="Arial" panose="020B0604020202020204" pitchFamily="34" charset="0"/>
                <a:cs typeface="Arial" panose="020B0604020202020204" pitchFamily="34" charset="0"/>
              </a:defRPr>
            </a:lvl1pPr>
          </a:lstStyle>
          <a:p>
            <a:r>
              <a:rPr lang="en-GB" dirty="0"/>
              <a:t>I</a:t>
            </a:r>
            <a:r>
              <a:rPr lang="en-BE" dirty="0"/>
              <a:t>nsert image</a:t>
            </a:r>
          </a:p>
        </p:txBody>
      </p:sp>
      <p:sp>
        <p:nvSpPr>
          <p:cNvPr id="7" name="Text Placeholder 6">
            <a:extLst>
              <a:ext uri="{FF2B5EF4-FFF2-40B4-BE49-F238E27FC236}">
                <a16:creationId xmlns:a16="http://schemas.microsoft.com/office/drawing/2014/main" id="{143B5541-D82E-31F7-A5AF-1C0F9E0D0DD5}"/>
              </a:ext>
            </a:extLst>
          </p:cNvPr>
          <p:cNvSpPr>
            <a:spLocks noGrp="1"/>
          </p:cNvSpPr>
          <p:nvPr>
            <p:ph type="body" sz="quarter" idx="13" hasCustomPrompt="1"/>
          </p:nvPr>
        </p:nvSpPr>
        <p:spPr>
          <a:xfrm>
            <a:off x="5215709" y="5590315"/>
            <a:ext cx="6145213" cy="174625"/>
          </a:xfrm>
          <a:prstGeom prst="rect">
            <a:avLst/>
          </a:prstGeom>
        </p:spPr>
        <p:txBody>
          <a:bodyPr/>
          <a:lstStyle>
            <a:lvl1pPr marL="0" indent="0">
              <a:buNone/>
              <a:defRPr sz="800">
                <a:latin typeface="Arial" panose="020B0604020202020204" pitchFamily="34" charset="0"/>
                <a:cs typeface="Arial" panose="020B0604020202020204" pitchFamily="34" charset="0"/>
              </a:defRPr>
            </a:lvl1pPr>
            <a:lvl2pPr marL="457200" indent="0">
              <a:buNone/>
              <a:defRPr sz="800">
                <a:latin typeface="Arial" panose="020B0604020202020204" pitchFamily="34" charset="0"/>
                <a:cs typeface="Arial" panose="020B0604020202020204" pitchFamily="34" charset="0"/>
              </a:defRPr>
            </a:lvl2pPr>
            <a:lvl3pPr marL="914400" indent="0">
              <a:buNone/>
              <a:defRPr sz="800">
                <a:latin typeface="Arial" panose="020B0604020202020204" pitchFamily="34" charset="0"/>
                <a:cs typeface="Arial" panose="020B0604020202020204" pitchFamily="34" charset="0"/>
              </a:defRPr>
            </a:lvl3pPr>
            <a:lvl4pPr marL="1371600" indent="0">
              <a:buNone/>
              <a:defRPr sz="800">
                <a:latin typeface="Arial" panose="020B0604020202020204" pitchFamily="34" charset="0"/>
                <a:cs typeface="Arial" panose="020B0604020202020204" pitchFamily="34" charset="0"/>
              </a:defRPr>
            </a:lvl4pPr>
            <a:lvl5pPr marL="1828800" indent="0">
              <a:buNone/>
              <a:defRPr sz="800">
                <a:latin typeface="Arial" panose="020B0604020202020204" pitchFamily="34" charset="0"/>
                <a:cs typeface="Arial" panose="020B0604020202020204" pitchFamily="34" charset="0"/>
              </a:defRPr>
            </a:lvl5pPr>
          </a:lstStyle>
          <a:p>
            <a:pPr lvl="0"/>
            <a:r>
              <a:rPr lang="en-GB" dirty="0"/>
              <a:t>© xxx</a:t>
            </a:r>
            <a:endParaRPr lang="en-BE" dirty="0"/>
          </a:p>
        </p:txBody>
      </p:sp>
    </p:spTree>
    <p:extLst>
      <p:ext uri="{BB962C8B-B14F-4D97-AF65-F5344CB8AC3E}">
        <p14:creationId xmlns:p14="http://schemas.microsoft.com/office/powerpoint/2010/main" val="222332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ckgrou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01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ex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148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BELC branding">
            <a:extLst>
              <a:ext uri="{FF2B5EF4-FFF2-40B4-BE49-F238E27FC236}">
                <a16:creationId xmlns:a16="http://schemas.microsoft.com/office/drawing/2014/main" id="{41EBCCDD-8752-F379-6C50-7A9CAD0BA94B}"/>
              </a:ext>
            </a:extLst>
          </p:cNvPr>
          <p:cNvPicPr>
            <a:picLocks noChangeAspect="1"/>
          </p:cNvPicPr>
          <p:nvPr userDrawn="1"/>
        </p:nvPicPr>
        <p:blipFill>
          <a:blip r:embed="rId3"/>
          <a:srcRect/>
          <a:stretch/>
        </p:blipFill>
        <p:spPr>
          <a:xfrm>
            <a:off x="0" y="0"/>
            <a:ext cx="12192000" cy="6858000"/>
          </a:xfrm>
          <a:prstGeom prst="rect">
            <a:avLst/>
          </a:prstGeom>
        </p:spPr>
      </p:pic>
    </p:spTree>
    <p:extLst>
      <p:ext uri="{BB962C8B-B14F-4D97-AF65-F5344CB8AC3E}">
        <p14:creationId xmlns:p14="http://schemas.microsoft.com/office/powerpoint/2010/main" val="10257885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backgrd">
            <a:extLst>
              <a:ext uri="{FF2B5EF4-FFF2-40B4-BE49-F238E27FC236}">
                <a16:creationId xmlns:a16="http://schemas.microsoft.com/office/drawing/2014/main" id="{F53F348A-7874-24A5-DEF4-544412C9382C}"/>
              </a:ext>
            </a:extLst>
          </p:cNvPr>
          <p:cNvPicPr>
            <a:picLocks noChangeAspect="1"/>
          </p:cNvPicPr>
          <p:nvPr userDrawn="1"/>
        </p:nvPicPr>
        <p:blipFill>
          <a:blip r:embed="rId4"/>
          <a:srcRect/>
          <a:stretch/>
        </p:blipFill>
        <p:spPr>
          <a:xfrm>
            <a:off x="0" y="0"/>
            <a:ext cx="12192000" cy="6858000"/>
          </a:xfrm>
          <a:prstGeom prst="rect">
            <a:avLst/>
          </a:prstGeom>
        </p:spPr>
      </p:pic>
    </p:spTree>
    <p:extLst>
      <p:ext uri="{BB962C8B-B14F-4D97-AF65-F5344CB8AC3E}">
        <p14:creationId xmlns:p14="http://schemas.microsoft.com/office/powerpoint/2010/main" val="4192238704"/>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3500" b="1" i="0" kern="1200">
          <a:solidFill>
            <a:srgbClr val="003399"/>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9096"/>
      </p:ext>
    </p:extLst>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reativecommons.org/licenses/by/4.0/" TargetMode="External"/><Relationship Id="rId1" Type="http://schemas.openxmlformats.org/officeDocument/2006/relationships/slideLayout" Target="../slideLayouts/slideLayout5.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AF593B9-8B77-E406-9E2D-E500B96E0316}"/>
              </a:ext>
            </a:extLst>
          </p:cNvPr>
          <p:cNvSpPr>
            <a:spLocks noGrp="1"/>
          </p:cNvSpPr>
          <p:nvPr>
            <p:ph type="body" sz="quarter" idx="10"/>
          </p:nvPr>
        </p:nvSpPr>
        <p:spPr>
          <a:xfrm>
            <a:off x="1580322" y="2106636"/>
            <a:ext cx="9275520" cy="1203325"/>
          </a:xfrm>
        </p:spPr>
        <p:txBody>
          <a:bodyPr/>
          <a:lstStyle/>
          <a:p>
            <a:r>
              <a:rPr lang="fr-FR" dirty="0" err="1"/>
              <a:t>Europos</a:t>
            </a:r>
            <a:r>
              <a:rPr lang="fr-FR" dirty="0"/>
              <a:t> </a:t>
            </a:r>
            <a:r>
              <a:rPr lang="fr-FR" dirty="0" err="1"/>
              <a:t>savivaldos</a:t>
            </a:r>
            <a:r>
              <a:rPr lang="fr-FR" dirty="0"/>
              <a:t> </a:t>
            </a:r>
            <a:r>
              <a:rPr lang="fr-FR" dirty="0" err="1"/>
              <a:t>tinklas</a:t>
            </a:r>
            <a:r>
              <a:rPr lang="fr-FR" dirty="0"/>
              <a:t> </a:t>
            </a:r>
          </a:p>
        </p:txBody>
      </p:sp>
      <p:sp>
        <p:nvSpPr>
          <p:cNvPr id="3" name="Espace réservé du texte 2">
            <a:extLst>
              <a:ext uri="{FF2B5EF4-FFF2-40B4-BE49-F238E27FC236}">
                <a16:creationId xmlns:a16="http://schemas.microsoft.com/office/drawing/2014/main" id="{64C50D10-0D1F-7C8E-7659-8819597D3601}"/>
              </a:ext>
            </a:extLst>
          </p:cNvPr>
          <p:cNvSpPr>
            <a:spLocks noGrp="1"/>
          </p:cNvSpPr>
          <p:nvPr>
            <p:ph type="body" sz="quarter" idx="11"/>
          </p:nvPr>
        </p:nvSpPr>
        <p:spPr>
          <a:xfrm>
            <a:off x="1580322" y="3346675"/>
            <a:ext cx="7765697" cy="1227137"/>
          </a:xfrm>
        </p:spPr>
        <p:txBody>
          <a:bodyPr/>
          <a:lstStyle/>
          <a:p>
            <a:r>
              <a:rPr lang="lt-LT" dirty="0"/>
              <a:t>Bendradarbiavimas siekiant priartinti Europą prie vietos bendruomenių</a:t>
            </a:r>
            <a:endParaRPr lang="fr-FR" dirty="0"/>
          </a:p>
        </p:txBody>
      </p:sp>
    </p:spTree>
    <p:extLst>
      <p:ext uri="{BB962C8B-B14F-4D97-AF65-F5344CB8AC3E}">
        <p14:creationId xmlns:p14="http://schemas.microsoft.com/office/powerpoint/2010/main" val="1419986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D0F-5D1C-3675-135A-5A175AF59F0A}"/>
              </a:ext>
            </a:extLst>
          </p:cNvPr>
          <p:cNvSpPr>
            <a:spLocks noGrp="1"/>
          </p:cNvSpPr>
          <p:nvPr>
            <p:ph type="title"/>
          </p:nvPr>
        </p:nvSpPr>
        <p:spPr/>
        <p:txBody>
          <a:bodyPr/>
          <a:lstStyle/>
          <a:p>
            <a:endParaRPr lang="en-BE" dirty="0"/>
          </a:p>
        </p:txBody>
      </p:sp>
      <p:sp>
        <p:nvSpPr>
          <p:cNvPr id="4" name="Text Placeholder 3">
            <a:extLst>
              <a:ext uri="{FF2B5EF4-FFF2-40B4-BE49-F238E27FC236}">
                <a16:creationId xmlns:a16="http://schemas.microsoft.com/office/drawing/2014/main" id="{AAEFD245-C072-5F79-0DB6-6B5845196ED2}"/>
              </a:ext>
            </a:extLst>
          </p:cNvPr>
          <p:cNvSpPr>
            <a:spLocks noGrp="1"/>
          </p:cNvSpPr>
          <p:nvPr>
            <p:ph type="body" sz="quarter" idx="11"/>
          </p:nvPr>
        </p:nvSpPr>
        <p:spPr/>
        <p:txBody>
          <a:bodyPr/>
          <a:lstStyle/>
          <a:p>
            <a:endParaRPr lang="en-BE"/>
          </a:p>
        </p:txBody>
      </p:sp>
      <p:sp>
        <p:nvSpPr>
          <p:cNvPr id="3" name="Text Placeholder 2">
            <a:extLst>
              <a:ext uri="{FF2B5EF4-FFF2-40B4-BE49-F238E27FC236}">
                <a16:creationId xmlns:a16="http://schemas.microsoft.com/office/drawing/2014/main" id="{92C13D3A-37DA-7354-B07D-4CB023F8F6F7}"/>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38006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5E15D-68AF-6792-53C0-1A2C4AC9CC1C}"/>
              </a:ext>
            </a:extLst>
          </p:cNvPr>
          <p:cNvSpPr>
            <a:spLocks noGrp="1"/>
          </p:cNvSpPr>
          <p:nvPr>
            <p:ph type="title"/>
          </p:nvPr>
        </p:nvSpPr>
        <p:spPr/>
        <p:txBody>
          <a:bodyPr/>
          <a:lstStyle/>
          <a:p>
            <a:endParaRPr lang="en-BE"/>
          </a:p>
        </p:txBody>
      </p:sp>
      <p:sp>
        <p:nvSpPr>
          <p:cNvPr id="4" name="Text Placeholder 3">
            <a:extLst>
              <a:ext uri="{FF2B5EF4-FFF2-40B4-BE49-F238E27FC236}">
                <a16:creationId xmlns:a16="http://schemas.microsoft.com/office/drawing/2014/main" id="{1C89C688-4680-9F32-C473-4E0B8EB9AD48}"/>
              </a:ext>
            </a:extLst>
          </p:cNvPr>
          <p:cNvSpPr>
            <a:spLocks noGrp="1"/>
          </p:cNvSpPr>
          <p:nvPr>
            <p:ph type="body" sz="quarter" idx="11"/>
          </p:nvPr>
        </p:nvSpPr>
        <p:spPr/>
        <p:txBody>
          <a:bodyPr/>
          <a:lstStyle/>
          <a:p>
            <a:endParaRPr lang="en-BE"/>
          </a:p>
        </p:txBody>
      </p:sp>
      <p:sp>
        <p:nvSpPr>
          <p:cNvPr id="5" name="Picture Placeholder 4">
            <a:extLst>
              <a:ext uri="{FF2B5EF4-FFF2-40B4-BE49-F238E27FC236}">
                <a16:creationId xmlns:a16="http://schemas.microsoft.com/office/drawing/2014/main" id="{8226CC80-06AC-61A2-CE6D-AFD946C8C9F2}"/>
              </a:ext>
            </a:extLst>
          </p:cNvPr>
          <p:cNvSpPr>
            <a:spLocks noGrp="1"/>
          </p:cNvSpPr>
          <p:nvPr>
            <p:ph type="pic" sz="quarter" idx="12"/>
          </p:nvPr>
        </p:nvSpPr>
        <p:spPr/>
        <p:txBody>
          <a:bodyPr/>
          <a:lstStyle/>
          <a:p>
            <a:endParaRPr lang="en-BE"/>
          </a:p>
        </p:txBody>
      </p:sp>
      <p:sp>
        <p:nvSpPr>
          <p:cNvPr id="3" name="Text Placeholder 2">
            <a:extLst>
              <a:ext uri="{FF2B5EF4-FFF2-40B4-BE49-F238E27FC236}">
                <a16:creationId xmlns:a16="http://schemas.microsoft.com/office/drawing/2014/main" id="{2EF8124D-5AC9-132F-2C3D-8851CB2E274B}"/>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60693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que 3">
            <a:extLst>
              <a:ext uri="{FF2B5EF4-FFF2-40B4-BE49-F238E27FC236}">
                <a16:creationId xmlns:a16="http://schemas.microsoft.com/office/drawing/2014/main" id="{E33DCAA3-3033-BD59-3953-C8474B8F668A}"/>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74513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1B41-58A3-46F9-4378-891E2D6323D8}"/>
              </a:ext>
            </a:extLst>
          </p:cNvPr>
          <p:cNvSpPr>
            <a:spLocks noGrp="1"/>
          </p:cNvSpPr>
          <p:nvPr>
            <p:ph type="ctrTitle" idx="4294967295"/>
          </p:nvPr>
        </p:nvSpPr>
        <p:spPr>
          <a:xfrm>
            <a:off x="816000" y="326107"/>
            <a:ext cx="10560000" cy="1056117"/>
          </a:xfrm>
          <a:prstGeom prst="rect">
            <a:avLst/>
          </a:prstGeom>
        </p:spPr>
        <p:txBody>
          <a:bodyPr/>
          <a:lstStyle/>
          <a:p>
            <a:r>
              <a:rPr lang="en-GB" sz="4800" b="1" dirty="0" err="1">
                <a:solidFill>
                  <a:srgbClr val="003399"/>
                </a:solidFill>
                <a:latin typeface="Arial" panose="020B0604020202020204" pitchFamily="34" charset="0"/>
                <a:cs typeface="Arial" panose="020B0604020202020204" pitchFamily="34" charset="0"/>
              </a:rPr>
              <a:t>Informacija</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apie</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autorius</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ir</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pakartotinio</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naudojimo</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politika</a:t>
            </a:r>
            <a:r>
              <a:rPr lang="en-GB" sz="4800" b="1" dirty="0">
                <a:solidFill>
                  <a:srgbClr val="003399"/>
                </a:solidFill>
                <a:latin typeface="Arial" panose="020B0604020202020204" pitchFamily="34" charset="0"/>
                <a:cs typeface="Arial" panose="020B0604020202020204" pitchFamily="34" charset="0"/>
              </a:rPr>
              <a:t> </a:t>
            </a:r>
            <a:endParaRPr lang="en-BE" sz="4800" b="1" dirty="0">
              <a:solidFill>
                <a:srgbClr val="003399"/>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5DA266-331A-2BF2-02A0-050474D229A8}"/>
              </a:ext>
            </a:extLst>
          </p:cNvPr>
          <p:cNvSpPr>
            <a:spLocks noGrp="1"/>
          </p:cNvSpPr>
          <p:nvPr>
            <p:ph type="body" sz="quarter" idx="4294967295"/>
          </p:nvPr>
        </p:nvSpPr>
        <p:spPr>
          <a:xfrm>
            <a:off x="816000" y="1797036"/>
            <a:ext cx="10560000" cy="4520171"/>
          </a:xfrm>
          <a:prstGeom prst="rect">
            <a:avLst/>
          </a:prstGeom>
        </p:spPr>
        <p:txBody>
          <a:bodyPr/>
          <a:lstStyle/>
          <a:p>
            <a:r>
              <a:rPr lang="lt-LT" sz="1467" dirty="0">
                <a:solidFill>
                  <a:schemeClr val="bg1">
                    <a:lumMod val="65000"/>
                  </a:schemeClr>
                </a:solidFill>
                <a:latin typeface="Arial"/>
                <a:cs typeface="Arial"/>
              </a:rPr>
              <a:t>Skaidrė x © EU, artist 1, stock.adobe.com </a:t>
            </a:r>
          </a:p>
          <a:p>
            <a:r>
              <a:rPr lang="lt-LT" sz="1467" dirty="0">
                <a:solidFill>
                  <a:schemeClr val="bg1">
                    <a:lumMod val="65000"/>
                  </a:schemeClr>
                </a:solidFill>
                <a:latin typeface="Arial"/>
                <a:cs typeface="Arial"/>
              </a:rPr>
              <a:t>Skaidrė xx © EU, artist 2, stock.adobe.com </a:t>
            </a:r>
          </a:p>
          <a:p>
            <a:r>
              <a:rPr lang="lt-LT" sz="1467" dirty="0">
                <a:solidFill>
                  <a:schemeClr val="bg1">
                    <a:lumMod val="65000"/>
                  </a:schemeClr>
                </a:solidFill>
                <a:latin typeface="Arial"/>
                <a:cs typeface="Arial"/>
              </a:rPr>
              <a:t>Skaidrė xxx © EU </a:t>
            </a:r>
          </a:p>
          <a:p>
            <a:endParaRPr lang="lt-LT" sz="1467" dirty="0">
              <a:solidFill>
                <a:schemeClr val="bg1">
                  <a:lumMod val="65000"/>
                </a:schemeClr>
              </a:solidFill>
              <a:latin typeface="Arial"/>
              <a:cs typeface="Arial"/>
            </a:endParaRPr>
          </a:p>
          <a:p>
            <a:r>
              <a:rPr lang="lt-LT" sz="1467" b="1" dirty="0">
                <a:latin typeface="Arial"/>
                <a:cs typeface="Arial"/>
              </a:rPr>
              <a:t>© Europos Sąjunga, 2025 m. </a:t>
            </a:r>
          </a:p>
          <a:p>
            <a:endParaRPr lang="lt-LT" sz="1467" dirty="0">
              <a:solidFill>
                <a:schemeClr val="bg1">
                  <a:lumMod val="65000"/>
                </a:schemeClr>
              </a:solidFill>
              <a:latin typeface="Arial"/>
              <a:cs typeface="Arial"/>
            </a:endParaRPr>
          </a:p>
          <a:p>
            <a:endParaRPr lang="en-GB" sz="1467">
              <a:solidFill>
                <a:schemeClr val="bg1">
                  <a:lumMod val="65000"/>
                </a:schemeClr>
              </a:solidFill>
              <a:latin typeface="Arial"/>
              <a:cs typeface="Arial"/>
            </a:endParaRPr>
          </a:p>
          <a:p>
            <a:pPr marL="0" indent="0">
              <a:buNone/>
            </a:pPr>
            <a:endParaRPr lang="lt-LT" sz="1467" dirty="0">
              <a:solidFill>
                <a:schemeClr val="bg1">
                  <a:lumMod val="65000"/>
                </a:schemeClr>
              </a:solidFill>
              <a:latin typeface="Arial"/>
              <a:cs typeface="Arial"/>
            </a:endParaRPr>
          </a:p>
          <a:p>
            <a:r>
              <a:rPr lang="lt-LT" sz="1467" dirty="0">
                <a:latin typeface="Arial"/>
                <a:cs typeface="Arial"/>
              </a:rPr>
              <a:t>Jei nenurodyta kitaip, šį dokumentą leidžiama pakartotinai naudoti pagal licenciją Creative Commons Attribution 4.0 International (CC BY 4.0) (</a:t>
            </a:r>
            <a:r>
              <a:rPr lang="lt-LT" sz="1467" dirty="0">
                <a:solidFill>
                  <a:schemeClr val="bg1">
                    <a:lumMod val="65000"/>
                  </a:schemeClr>
                </a:solidFill>
                <a:latin typeface="Arial"/>
                <a:cs typeface="Arial"/>
                <a:hlinkClick r:id="rId2"/>
              </a:rPr>
              <a:t>https://creativecommons.org/licenses/by/4.0/</a:t>
            </a:r>
            <a:r>
              <a:rPr lang="lt-LT" sz="1467" dirty="0">
                <a:latin typeface="Arial"/>
                <a:cs typeface="Arial"/>
              </a:rPr>
              <a:t>).Tai reiškia, kad pakartotinis naudojimas yra leidžiamas, jeigu tai tinkamai pažymima ir nurodomi padaryti bet kokie pakeitimai. </a:t>
            </a:r>
          </a:p>
          <a:p>
            <a:r>
              <a:rPr lang="lt-LT" sz="1467" dirty="0">
                <a:latin typeface="Arial"/>
                <a:cs typeface="Arial"/>
              </a:rPr>
              <a:t>Naudoti ar atgaminti medžiagą, kurios autorių teisės nepriklauso Europos Sąjungai, galima tik gavus atitinkamų autorių teisių turėtojų leidimą. Todėl, jei konkrečiame turinyje naudojami trečiųjų šalių kūriniai, būtina išsiaiškinti papildomas teises. Gautas leidimas panaikina ir pakeičia pirmiau minėtą bendrąjį leidimą, taip pat būtina aiškiai nurodyti bet kokius naudojimo apribojimus. </a:t>
            </a:r>
            <a:endParaRPr lang="en-BE" sz="1867" dirty="0"/>
          </a:p>
        </p:txBody>
      </p:sp>
      <p:pic>
        <p:nvPicPr>
          <p:cNvPr id="8" name="Graphique 7" descr="Creative commons licence - Attribution logo">
            <a:extLst>
              <a:ext uri="{FF2B5EF4-FFF2-40B4-BE49-F238E27FC236}">
                <a16:creationId xmlns:a16="http://schemas.microsoft.com/office/drawing/2014/main" id="{C163AB88-0FB6-0542-C3E5-13317E271E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467" y="3682777"/>
            <a:ext cx="1250527" cy="430737"/>
          </a:xfrm>
          <a:prstGeom prst="rect">
            <a:avLst/>
          </a:prstGeom>
        </p:spPr>
      </p:pic>
    </p:spTree>
    <p:extLst>
      <p:ext uri="{BB962C8B-B14F-4D97-AF65-F5344CB8AC3E}">
        <p14:creationId xmlns:p14="http://schemas.microsoft.com/office/powerpoint/2010/main" val="3655266197"/>
      </p:ext>
    </p:extLst>
  </p:cSld>
  <p:clrMapOvr>
    <a:masterClrMapping/>
  </p:clrMapOvr>
</p:sld>
</file>

<file path=ppt/theme/theme1.xml><?xml version="1.0" encoding="utf-8"?>
<a:theme xmlns:a="http://schemas.openxmlformats.org/drawingml/2006/main" name="fron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422D540F-F608-4592-ADA3-C7A29A03B8B1}"/>
    </a:ext>
  </a:extLst>
</a:theme>
</file>

<file path=ppt/theme/theme2.xml><?xml version="1.0" encoding="utf-8"?>
<a:theme xmlns:a="http://schemas.openxmlformats.org/drawingml/2006/main" name="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2D56487A-AB71-41F3-8676-FCFFFFEE53DE}"/>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16x9.potx" id="{33F68762-2178-4FB9-8B5E-7B37DC8B345C}" vid="{BF03CE45-D3E8-4382-A8A7-5594DFE063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29cef25-b737-4eb3-a5fa-a2a961474222" xsi:nil="true"/>
    <lcf76f155ced4ddcb4097134ff3c332f xmlns="f119e996-332a-400b-80e8-f09e41a655d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9F9E454F49D3843AB58F2838D24BF35" ma:contentTypeVersion="15" ma:contentTypeDescription="Create a new document." ma:contentTypeScope="" ma:versionID="734400b20ddc9d771b6c2cef37ecd640">
  <xsd:schema xmlns:xsd="http://www.w3.org/2001/XMLSchema" xmlns:xs="http://www.w3.org/2001/XMLSchema" xmlns:p="http://schemas.microsoft.com/office/2006/metadata/properties" xmlns:ns2="f119e996-332a-400b-80e8-f09e41a655d6" xmlns:ns3="629cef25-b737-4eb3-a5fa-a2a961474222" targetNamespace="http://schemas.microsoft.com/office/2006/metadata/properties" ma:root="true" ma:fieldsID="54449ec42284a85719273b94923665c3" ns2:_="" ns3:_="">
    <xsd:import namespace="f119e996-332a-400b-80e8-f09e41a655d6"/>
    <xsd:import namespace="629cef25-b737-4eb3-a5fa-a2a96147422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19e996-332a-400b-80e8-f09e41a655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9cef25-b737-4eb3-a5fa-a2a96147422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814f06b-0125-45c8-a404-3e418181b657}" ma:internalName="TaxCatchAll" ma:showField="CatchAllData" ma:web="629cef25-b737-4eb3-a5fa-a2a961474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97207E-108F-4E33-B4B2-C84A1E39BFCD}">
  <ds:schemaRefs>
    <ds:schemaRef ds:uri="http://schemas.microsoft.com/sharepoint/v3/contenttype/forms"/>
  </ds:schemaRefs>
</ds:datastoreItem>
</file>

<file path=customXml/itemProps2.xml><?xml version="1.0" encoding="utf-8"?>
<ds:datastoreItem xmlns:ds="http://schemas.openxmlformats.org/officeDocument/2006/customXml" ds:itemID="{E25F67D6-89C9-4231-ABEC-433D41E99327}">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88842d6-65ba-414e-bcb3-ebc74389ac29"/>
    <ds:schemaRef ds:uri="fe9adbcc-9f14-4810-98e7-f8b018c4ecbf"/>
    <ds:schemaRef ds:uri="629cef25-b737-4eb3-a5fa-a2a961474222"/>
    <ds:schemaRef ds:uri="f119e996-332a-400b-80e8-f09e41a655d6"/>
  </ds:schemaRefs>
</ds:datastoreItem>
</file>

<file path=customXml/itemProps3.xml><?xml version="1.0" encoding="utf-8"?>
<ds:datastoreItem xmlns:ds="http://schemas.openxmlformats.org/officeDocument/2006/customXml" ds:itemID="{3AC4BBE5-5722-443E-999D-429CFA6055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19e996-332a-400b-80e8-f09e41a655d6"/>
    <ds:schemaRef ds:uri="629cef25-b737-4eb3-a5fa-a2a9614742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emplate>Power Point EU Local Councillors 16x9 (3)</Template>
  <TotalTime>2</TotalTime>
  <Words>162</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5</vt:i4>
      </vt:variant>
    </vt:vector>
  </HeadingPairs>
  <TitlesOfParts>
    <vt:vector size="9" baseType="lpstr">
      <vt:lpstr>Arial</vt:lpstr>
      <vt:lpstr>front page</vt:lpstr>
      <vt:lpstr>pages</vt:lpstr>
      <vt:lpstr>Custom Design</vt:lpstr>
      <vt:lpstr>PowerPoint Presentation</vt:lpstr>
      <vt:lpstr>PowerPoint Presentation</vt:lpstr>
      <vt:lpstr>PowerPoint Presentation</vt:lpstr>
      <vt:lpstr>PowerPoint Presentation</vt:lpstr>
      <vt:lpstr>Informacija apie autorius ir pakartotinio naudojimo politika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 Tovar Esther</dc:creator>
  <cp:lastModifiedBy>Munoz Tovar Esther</cp:lastModifiedBy>
  <cp:revision>2</cp:revision>
  <dcterms:created xsi:type="dcterms:W3CDTF">2025-07-23T12:02:26Z</dcterms:created>
  <dcterms:modified xsi:type="dcterms:W3CDTF">2025-07-23T12:04:28Z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0x01010099F9E454F49D3843AB58F2838D24BF35</vt:lpwstr>
  </property>
  <property fmtid="{D5CDD505-2E9C-101B-9397-08002B2CF9AE}" pid="3" name="MediaServiceImageTags">
    <vt:lpwstr/>
  </property>
</Properties>
</file>