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err="1"/>
              <a:t>Europos</a:t>
            </a:r>
            <a:r>
              <a:rPr lang="fr-FR" dirty="0"/>
              <a:t> </a:t>
            </a:r>
            <a:r>
              <a:rPr lang="fr-FR" dirty="0" err="1"/>
              <a:t>savivaldos</a:t>
            </a:r>
            <a:r>
              <a:rPr lang="fr-FR" dirty="0"/>
              <a:t> </a:t>
            </a:r>
            <a:r>
              <a:rPr lang="fr-FR" dirty="0" err="1"/>
              <a:t>tinklas</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lt-LT" dirty="0"/>
              <a:t>Bendradarbiavimas siekiant priartinti Europą prie vietos bendruomenių</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en-GB" sz="4800" b="1" dirty="0" err="1">
                <a:solidFill>
                  <a:srgbClr val="003399"/>
                </a:solidFill>
                <a:latin typeface="Arial" panose="020B0604020202020204" pitchFamily="34" charset="0"/>
                <a:cs typeface="Arial" panose="020B0604020202020204" pitchFamily="34" charset="0"/>
              </a:rPr>
              <a:t>Informacija</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apie</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autorius</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ir</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pakartotinio</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naudojimo</a:t>
            </a:r>
            <a:r>
              <a:rPr lang="en-GB" sz="4800" b="1" dirty="0">
                <a:solidFill>
                  <a:srgbClr val="003399"/>
                </a:solidFill>
                <a:latin typeface="Arial" panose="020B0604020202020204" pitchFamily="34" charset="0"/>
                <a:cs typeface="Arial" panose="020B0604020202020204" pitchFamily="34" charset="0"/>
              </a:rPr>
              <a:t> </a:t>
            </a:r>
            <a:r>
              <a:rPr lang="en-GB" sz="4800" b="1" dirty="0" err="1">
                <a:solidFill>
                  <a:srgbClr val="003399"/>
                </a:solidFill>
                <a:latin typeface="Arial" panose="020B0604020202020204" pitchFamily="34" charset="0"/>
                <a:cs typeface="Arial" panose="020B0604020202020204" pitchFamily="34" charset="0"/>
              </a:rPr>
              <a:t>politika</a:t>
            </a:r>
            <a:r>
              <a:rPr lang="en-GB" sz="4800" b="1" dirty="0">
                <a:solidFill>
                  <a:srgbClr val="003399"/>
                </a:solidFill>
                <a:latin typeface="Arial" panose="020B0604020202020204" pitchFamily="34" charset="0"/>
                <a:cs typeface="Arial" panose="020B0604020202020204" pitchFamily="34" charset="0"/>
              </a:rPr>
              <a:t>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lt-LT" sz="1467" dirty="0">
                <a:solidFill>
                  <a:schemeClr val="bg1">
                    <a:lumMod val="65000"/>
                  </a:schemeClr>
                </a:solidFill>
                <a:latin typeface="Arial"/>
                <a:cs typeface="Arial"/>
              </a:rPr>
              <a:t>Skaidrė x © EU, artist 1, stock.adobe.com </a:t>
            </a:r>
          </a:p>
          <a:p>
            <a:r>
              <a:rPr lang="lt-LT" sz="1467" dirty="0">
                <a:solidFill>
                  <a:schemeClr val="bg1">
                    <a:lumMod val="65000"/>
                  </a:schemeClr>
                </a:solidFill>
                <a:latin typeface="Arial"/>
                <a:cs typeface="Arial"/>
              </a:rPr>
              <a:t>Skaidrė xx © EU, artist 2, stock.adobe.com </a:t>
            </a:r>
          </a:p>
          <a:p>
            <a:r>
              <a:rPr lang="lt-LT" sz="1467" dirty="0">
                <a:solidFill>
                  <a:schemeClr val="bg1">
                    <a:lumMod val="65000"/>
                  </a:schemeClr>
                </a:solidFill>
                <a:latin typeface="Arial"/>
                <a:cs typeface="Arial"/>
              </a:rPr>
              <a:t>Skaidrė xxx © EU </a:t>
            </a:r>
          </a:p>
          <a:p>
            <a:endParaRPr lang="lt-LT" sz="1467" dirty="0">
              <a:solidFill>
                <a:schemeClr val="bg1">
                  <a:lumMod val="65000"/>
                </a:schemeClr>
              </a:solidFill>
              <a:latin typeface="Arial"/>
              <a:cs typeface="Arial"/>
            </a:endParaRPr>
          </a:p>
          <a:p>
            <a:r>
              <a:rPr lang="lt-LT" sz="1467" b="1" dirty="0">
                <a:latin typeface="Arial"/>
                <a:cs typeface="Arial"/>
              </a:rPr>
              <a:t>© Europos Sąjunga, 2025 m. </a:t>
            </a:r>
          </a:p>
          <a:p>
            <a:endParaRPr lang="lt-LT" sz="1467" dirty="0">
              <a:solidFill>
                <a:schemeClr val="bg1">
                  <a:lumMod val="65000"/>
                </a:schemeClr>
              </a:solidFill>
              <a:latin typeface="Arial"/>
              <a:cs typeface="Arial"/>
            </a:endParaRPr>
          </a:p>
          <a:p>
            <a:endParaRPr lang="en-GB" sz="1467">
              <a:solidFill>
                <a:schemeClr val="bg1">
                  <a:lumMod val="65000"/>
                </a:schemeClr>
              </a:solidFill>
              <a:latin typeface="Arial"/>
              <a:cs typeface="Arial"/>
            </a:endParaRPr>
          </a:p>
          <a:p>
            <a:pPr marL="0" indent="0">
              <a:buNone/>
            </a:pPr>
            <a:endParaRPr lang="lt-LT" sz="1467" dirty="0">
              <a:solidFill>
                <a:schemeClr val="bg1">
                  <a:lumMod val="65000"/>
                </a:schemeClr>
              </a:solidFill>
              <a:latin typeface="Arial"/>
              <a:cs typeface="Arial"/>
            </a:endParaRPr>
          </a:p>
          <a:p>
            <a:r>
              <a:rPr lang="lt-LT" sz="1467" dirty="0">
                <a:latin typeface="Arial"/>
                <a:cs typeface="Arial"/>
              </a:rPr>
              <a:t>Jei nenurodyta kitaip, šį dokumentą leidžiama pakartotinai naudoti pagal licenciją Creative Commons Attribution 4.0 International (CC BY 4.0) (</a:t>
            </a:r>
            <a:r>
              <a:rPr lang="lt-LT" sz="1467" dirty="0">
                <a:solidFill>
                  <a:schemeClr val="bg1">
                    <a:lumMod val="65000"/>
                  </a:schemeClr>
                </a:solidFill>
                <a:latin typeface="Arial"/>
                <a:cs typeface="Arial"/>
                <a:hlinkClick r:id="rId2"/>
              </a:rPr>
              <a:t>https://creativecommons.org/licenses/by/4.0/</a:t>
            </a:r>
            <a:r>
              <a:rPr lang="lt-LT" sz="1467" dirty="0">
                <a:latin typeface="Arial"/>
                <a:cs typeface="Arial"/>
              </a:rPr>
              <a:t>).Tai reiškia, kad pakartotinis naudojimas yra leidžiamas, jeigu tai tinkamai pažymima ir nurodomi padaryti bet kokie pakeitimai. </a:t>
            </a:r>
          </a:p>
          <a:p>
            <a:r>
              <a:rPr lang="lt-LT" sz="1467" dirty="0">
                <a:latin typeface="Arial"/>
                <a:cs typeface="Arial"/>
              </a:rPr>
              <a:t>Naudoti ar atgaminti medžiagą, kurios autorių teisės nepriklauso Europos Sąjungai, galima tik gavus atitinkamų autorių teisių turėtojų leidimą. Todėl, jei konkrečiame turinyje naudojami trečiųjų šalių kūriniai, būtina išsiaiškinti papildomas teises. Gautas leidimas panaikina ir pakeičia pirmiau minėtą bendrąjį leidimą, taip pat būtina aiškiai nurodyti bet kokius naudojimo apribojimus.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162</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Informacija apie autorius ir pakartotinio naudojimo politika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2</cp:revision>
  <dcterms:created xsi:type="dcterms:W3CDTF">2025-07-23T12:02:26Z</dcterms:created>
  <dcterms:modified xsi:type="dcterms:W3CDTF">2025-07-23T12:04:28Z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