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it-IT" dirty="0"/>
              <a:t>Rete dei Consiglieri locali dell'Unione europea </a:t>
            </a:r>
            <a:endParaRPr lang="fr-FR" dirty="0"/>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it-IT" dirty="0"/>
              <a:t>Lavoriamo insieme per avvicinare l'Europa alle comunità locali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469071"/>
            <a:ext cx="10560000" cy="1056117"/>
          </a:xfrm>
          <a:prstGeom prst="rect">
            <a:avLst/>
          </a:prstGeom>
        </p:spPr>
        <p:txBody>
          <a:bodyPr/>
          <a:lstStyle/>
          <a:p>
            <a:r>
              <a:rPr lang="it-IT" sz="4800" b="1" dirty="0">
                <a:solidFill>
                  <a:srgbClr val="003399"/>
                </a:solidFill>
                <a:latin typeface="Arial" panose="020B0604020202020204" pitchFamily="34" charset="0"/>
                <a:cs typeface="Arial" panose="020B0604020202020204" pitchFamily="34" charset="0"/>
              </a:rPr>
              <a:t>Crediti e politica di riutilizzo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it-IT" sz="1467" dirty="0">
                <a:solidFill>
                  <a:schemeClr val="bg1">
                    <a:lumMod val="65000"/>
                  </a:schemeClr>
                </a:solidFill>
                <a:latin typeface="Arial"/>
                <a:cs typeface="Arial"/>
              </a:rPr>
              <a:t>Slide x © EU, artist 1, stock.adobe.com </a:t>
            </a:r>
          </a:p>
          <a:p>
            <a:r>
              <a:rPr lang="it-IT" sz="1467" dirty="0">
                <a:solidFill>
                  <a:schemeClr val="bg1">
                    <a:lumMod val="65000"/>
                  </a:schemeClr>
                </a:solidFill>
                <a:latin typeface="Arial"/>
                <a:cs typeface="Arial"/>
              </a:rPr>
              <a:t>Slide xx © EU, artist 2, stock.adobe.com </a:t>
            </a:r>
          </a:p>
          <a:p>
            <a:r>
              <a:rPr lang="it-IT" sz="1467" dirty="0">
                <a:solidFill>
                  <a:schemeClr val="bg1">
                    <a:lumMod val="65000"/>
                  </a:schemeClr>
                </a:solidFill>
                <a:latin typeface="Arial"/>
                <a:cs typeface="Arial"/>
              </a:rPr>
              <a:t>Slide xxx © EU </a:t>
            </a:r>
          </a:p>
          <a:p>
            <a:endParaRPr lang="it-IT" sz="1467" dirty="0">
              <a:solidFill>
                <a:schemeClr val="bg1">
                  <a:lumMod val="65000"/>
                </a:schemeClr>
              </a:solidFill>
              <a:latin typeface="Arial"/>
              <a:cs typeface="Arial"/>
            </a:endParaRPr>
          </a:p>
          <a:p>
            <a:r>
              <a:rPr lang="it-IT" sz="1467" b="1" dirty="0">
                <a:latin typeface="Arial"/>
                <a:cs typeface="Arial"/>
              </a:rPr>
              <a:t>© Unione europea, 2025 </a:t>
            </a:r>
          </a:p>
          <a:p>
            <a:endParaRPr lang="it-IT" sz="1467" dirty="0">
              <a:solidFill>
                <a:schemeClr val="bg1">
                  <a:lumMod val="65000"/>
                </a:schemeClr>
              </a:solidFill>
              <a:latin typeface="Arial"/>
              <a:cs typeface="Arial"/>
            </a:endParaRPr>
          </a:p>
          <a:p>
            <a:pPr marL="0" indent="0">
              <a:buNone/>
            </a:pPr>
            <a:endParaRPr lang="it-IT" sz="1467" dirty="0">
              <a:solidFill>
                <a:schemeClr val="bg1">
                  <a:lumMod val="65000"/>
                </a:schemeClr>
              </a:solidFill>
              <a:latin typeface="Arial"/>
              <a:cs typeface="Arial"/>
            </a:endParaRPr>
          </a:p>
          <a:p>
            <a:endParaRPr lang="it-IT" sz="1467" dirty="0">
              <a:solidFill>
                <a:schemeClr val="bg1">
                  <a:lumMod val="65000"/>
                </a:schemeClr>
              </a:solidFill>
              <a:latin typeface="Arial"/>
              <a:cs typeface="Arial"/>
            </a:endParaRPr>
          </a:p>
          <a:p>
            <a:r>
              <a:rPr lang="it-IT" sz="1467" dirty="0">
                <a:latin typeface="Arial"/>
                <a:cs typeface="Arial"/>
              </a:rPr>
              <a:t>Salvo diversa indicazione, è autorizzato il riutilizzo del presente documento a norma della licenza Creative Commons Attribuzione 4.0 Internazionale (CC BY 4.0) (</a:t>
            </a:r>
            <a:r>
              <a:rPr lang="it-IT" sz="1467" dirty="0">
                <a:solidFill>
                  <a:schemeClr val="bg1">
                    <a:lumMod val="65000"/>
                  </a:schemeClr>
                </a:solidFill>
                <a:latin typeface="Arial"/>
                <a:cs typeface="Arial"/>
                <a:hlinkClick r:id="rId2"/>
              </a:rPr>
              <a:t>https://creativecommons.org/licenses/by/4.0/</a:t>
            </a:r>
            <a:r>
              <a:rPr lang="it-IT" sz="1467" dirty="0">
                <a:latin typeface="Arial"/>
                <a:cs typeface="Arial"/>
              </a:rPr>
              <a:t>). Ciò significa che tale riutilizzo è consentito a condizione che la fonte sia citata in maniera appropriata e che siano indicate eventuali modifiche. </a:t>
            </a:r>
          </a:p>
          <a:p>
            <a:r>
              <a:rPr lang="it-IT" sz="1467" dirty="0">
                <a:latin typeface="Arial"/>
                <a:cs typeface="Arial"/>
              </a:rPr>
              <a:t>Per qualsiasi utilizzo o riproduzione di elementi che non sono di proprietà dell'Unione europea, potrebbe essere necessaria l'autorizzazione diretta dei titolari dei relativi diritti d'autore. Di conseguenza, qualora uno specifico contenuto includa opere di terzi, coloro che lo utilizzano o riproducono sono tenuti a chiedere un'ulteriore autorizzazione. Qualora venga ottenuta, questa autorizzazione annulla e sostituisce quella generale sopra menzionata e indica chiaramente ogni eventuale restrizione all'utilizzo.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188</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Crediti e politica di riutilizzo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2025-07-23T09:52:10Z</dcterms:created>
  <dcterms:modified xsi:type="dcterms:W3CDTF">2025-07-23T09:54:17Z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