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/>
              <a:t>EU </a:t>
            </a:r>
            <a:r>
              <a:rPr lang="fr-FR" dirty="0" err="1"/>
              <a:t>mreža</a:t>
            </a:r>
            <a:r>
              <a:rPr lang="fr-FR" dirty="0"/>
              <a:t> </a:t>
            </a:r>
            <a:r>
              <a:rPr lang="fr-FR" dirty="0" err="1"/>
              <a:t>lokalno</a:t>
            </a:r>
            <a:r>
              <a:rPr lang="fr-FR" dirty="0"/>
              <a:t> </a:t>
            </a:r>
            <a:r>
              <a:rPr lang="fr-FR" dirty="0" err="1"/>
              <a:t>izabranih</a:t>
            </a:r>
            <a:r>
              <a:rPr lang="fr-FR" dirty="0"/>
              <a:t> </a:t>
            </a:r>
            <a:r>
              <a:rPr lang="fr-FR" dirty="0" err="1"/>
              <a:t>političara</a:t>
            </a:r>
            <a:r>
              <a:rPr lang="fr-FR" dirty="0"/>
              <a:t> i </a:t>
            </a:r>
            <a:r>
              <a:rPr lang="fr-FR" dirty="0" err="1"/>
              <a:t>političarki</a:t>
            </a:r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pl-PL" dirty="0"/>
              <a:t>Radimo zajedno na približavanju Europe lokalnim zajednicama.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469071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pl-PL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 i politika ponovne uporabe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 © EU, artist 1, stock.adobe.com </a:t>
            </a:r>
          </a:p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 © EU, artist 2, stock.adobe.com </a:t>
            </a:r>
          </a:p>
          <a:p>
            <a:r>
              <a:rPr lang="en-GB" sz="1467" dirty="0" err="1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Slajd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 xxx © EU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Europska</a:t>
            </a:r>
            <a:r>
              <a:rPr lang="en-GB" sz="1467" b="1" dirty="0">
                <a:latin typeface="Arial"/>
                <a:cs typeface="Arial"/>
              </a:rPr>
              <a:t> </a:t>
            </a:r>
            <a:r>
              <a:rPr lang="en-GB" sz="1467" b="1" dirty="0" err="1">
                <a:latin typeface="Arial"/>
                <a:cs typeface="Arial"/>
              </a:rPr>
              <a:t>unija</a:t>
            </a:r>
            <a:r>
              <a:rPr lang="en-GB" sz="1467" b="1" dirty="0">
                <a:latin typeface="Arial"/>
                <a:cs typeface="Arial"/>
              </a:rPr>
              <a:t>, 2025. </a:t>
            </a:r>
            <a:endParaRPr lang="en-US" sz="1867" b="1" i="1" dirty="0">
              <a:latin typeface="Arial"/>
              <a:cs typeface="Arial"/>
            </a:endParaRPr>
          </a:p>
          <a:p>
            <a:endParaRPr lang="en-US" sz="1867" i="1" dirty="0">
              <a:latin typeface="Arial"/>
              <a:cs typeface="Arial"/>
            </a:endParaRPr>
          </a:p>
          <a:p>
            <a:endParaRPr lang="en-US" sz="1867" i="1" dirty="0">
              <a:latin typeface="Arial"/>
              <a:cs typeface="Arial"/>
            </a:endParaRPr>
          </a:p>
          <a:p>
            <a:pPr fontAlgn="base"/>
            <a:r>
              <a:rPr lang="en-GB" sz="1467" dirty="0" err="1">
                <a:ea typeface="Times New Roman" panose="02020603050405020304" pitchFamily="18" charset="0"/>
              </a:rPr>
              <a:t>Osim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ako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nije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navedeno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drukčije</a:t>
            </a:r>
            <a:r>
              <a:rPr lang="en-GB" sz="1467" dirty="0">
                <a:ea typeface="Times New Roman" panose="02020603050405020304" pitchFamily="18" charset="0"/>
              </a:rPr>
              <a:t>, </a:t>
            </a:r>
            <a:r>
              <a:rPr lang="en-GB" sz="1467" dirty="0" err="1">
                <a:ea typeface="Times New Roman" panose="02020603050405020304" pitchFamily="18" charset="0"/>
              </a:rPr>
              <a:t>ponovna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uporaba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ovog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dokumenta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dopuštena</a:t>
            </a:r>
            <a:r>
              <a:rPr lang="en-GB" sz="1467" dirty="0">
                <a:ea typeface="Times New Roman" panose="02020603050405020304" pitchFamily="18" charset="0"/>
              </a:rPr>
              <a:t> je u </a:t>
            </a:r>
            <a:r>
              <a:rPr lang="en-GB" sz="1467" dirty="0" err="1">
                <a:ea typeface="Times New Roman" panose="02020603050405020304" pitchFamily="18" charset="0"/>
              </a:rPr>
              <a:t>skladu</a:t>
            </a:r>
            <a:r>
              <a:rPr lang="en-GB" sz="1467" dirty="0">
                <a:ea typeface="Times New Roman" panose="02020603050405020304" pitchFamily="18" charset="0"/>
              </a:rPr>
              <a:t> s </a:t>
            </a:r>
            <a:r>
              <a:rPr lang="en-GB" sz="1467" dirty="0" err="1">
                <a:ea typeface="Times New Roman" panose="02020603050405020304" pitchFamily="18" charset="0"/>
              </a:rPr>
              <a:t>dozvolom</a:t>
            </a:r>
            <a:r>
              <a:rPr lang="en-GB" sz="1467" dirty="0">
                <a:ea typeface="Times New Roman" panose="02020603050405020304" pitchFamily="18" charset="0"/>
              </a:rPr>
              <a:t> Creative Commons Attribution 4.0 International (CC BY 4.0) (</a:t>
            </a:r>
            <a:r>
              <a:rPr lang="en-GB" sz="1467" dirty="0">
                <a:ea typeface="Times New Roman" panose="02020603050405020304" pitchFamily="18" charset="0"/>
                <a:hlinkClick r:id="rId2"/>
              </a:rPr>
              <a:t>https://creativecommons.org/licenses/by/4.0</a:t>
            </a:r>
            <a:r>
              <a:rPr lang="en-GB" sz="1467" dirty="0">
                <a:ea typeface="Times New Roman" panose="02020603050405020304" pitchFamily="18" charset="0"/>
              </a:rPr>
              <a:t>). To </a:t>
            </a:r>
            <a:r>
              <a:rPr lang="en-GB" sz="1467" dirty="0" err="1">
                <a:ea typeface="Times New Roman" panose="02020603050405020304" pitchFamily="18" charset="0"/>
              </a:rPr>
              <a:t>znači</a:t>
            </a:r>
            <a:r>
              <a:rPr lang="en-GB" sz="1467" dirty="0">
                <a:ea typeface="Times New Roman" panose="02020603050405020304" pitchFamily="18" charset="0"/>
              </a:rPr>
              <a:t> da se </a:t>
            </a:r>
            <a:r>
              <a:rPr lang="en-GB" sz="1467" dirty="0" err="1">
                <a:ea typeface="Times New Roman" panose="02020603050405020304" pitchFamily="18" charset="0"/>
              </a:rPr>
              <a:t>dokument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može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ponovno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upotrijebiti</a:t>
            </a:r>
            <a:r>
              <a:rPr lang="en-GB" sz="1467" dirty="0">
                <a:ea typeface="Times New Roman" panose="02020603050405020304" pitchFamily="18" charset="0"/>
              </a:rPr>
              <a:t> pod </a:t>
            </a:r>
            <a:r>
              <a:rPr lang="en-GB" sz="1467" dirty="0" err="1">
                <a:ea typeface="Times New Roman" panose="02020603050405020304" pitchFamily="18" charset="0"/>
              </a:rPr>
              <a:t>uvjetom</a:t>
            </a:r>
            <a:r>
              <a:rPr lang="en-GB" sz="1467" dirty="0">
                <a:ea typeface="Times New Roman" panose="02020603050405020304" pitchFamily="18" charset="0"/>
              </a:rPr>
              <a:t> da se </a:t>
            </a:r>
            <a:r>
              <a:rPr lang="en-GB" sz="1467" dirty="0" err="1">
                <a:ea typeface="Times New Roman" panose="02020603050405020304" pitchFamily="18" charset="0"/>
              </a:rPr>
              <a:t>navede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autor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označe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sve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promjene</a:t>
            </a:r>
            <a:r>
              <a:rPr lang="en-GB" sz="1467" dirty="0">
                <a:ea typeface="Times New Roman" panose="02020603050405020304" pitchFamily="18" charset="0"/>
              </a:rPr>
              <a:t>. </a:t>
            </a:r>
          </a:p>
          <a:p>
            <a:pPr fontAlgn="base"/>
            <a:r>
              <a:rPr lang="en-GB" sz="1467" dirty="0">
                <a:ea typeface="Times New Roman" panose="02020603050405020304" pitchFamily="18" charset="0"/>
              </a:rPr>
              <a:t>Za </a:t>
            </a:r>
            <a:r>
              <a:rPr lang="en-GB" sz="1467" dirty="0" err="1">
                <a:ea typeface="Times New Roman" panose="02020603050405020304" pitchFamily="18" charset="0"/>
              </a:rPr>
              <a:t>uporabu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ili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reprodukciju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elemenata</a:t>
            </a:r>
            <a:r>
              <a:rPr lang="en-GB" sz="1467" dirty="0">
                <a:ea typeface="Times New Roman" panose="02020603050405020304" pitchFamily="18" charset="0"/>
              </a:rPr>
              <a:t> koji </a:t>
            </a:r>
            <a:r>
              <a:rPr lang="en-GB" sz="1467" dirty="0" err="1">
                <a:ea typeface="Times New Roman" panose="02020603050405020304" pitchFamily="18" charset="0"/>
              </a:rPr>
              <a:t>nisu</a:t>
            </a:r>
            <a:r>
              <a:rPr lang="en-GB" sz="1467" dirty="0">
                <a:ea typeface="Times New Roman" panose="02020603050405020304" pitchFamily="18" charset="0"/>
              </a:rPr>
              <a:t> u </a:t>
            </a:r>
            <a:r>
              <a:rPr lang="en-GB" sz="1467" dirty="0" err="1">
                <a:ea typeface="Times New Roman" panose="02020603050405020304" pitchFamily="18" charset="0"/>
              </a:rPr>
              <a:t>vlasništvu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Europske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unije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dopuštenje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možda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treba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zatražiti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izravno</a:t>
            </a:r>
            <a:r>
              <a:rPr lang="en-GB" sz="1467" dirty="0">
                <a:ea typeface="Times New Roman" panose="02020603050405020304" pitchFamily="18" charset="0"/>
              </a:rPr>
              <a:t> od </a:t>
            </a:r>
            <a:r>
              <a:rPr lang="en-GB" sz="1467" dirty="0" err="1">
                <a:ea typeface="Times New Roman" panose="02020603050405020304" pitchFamily="18" charset="0"/>
              </a:rPr>
              <a:t>nositelja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autorskih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prava</a:t>
            </a:r>
            <a:r>
              <a:rPr lang="en-GB" sz="1467">
                <a:ea typeface="Times New Roman" panose="02020603050405020304" pitchFamily="18" charset="0"/>
              </a:rPr>
              <a:t>. </a:t>
            </a:r>
            <a:r>
              <a:rPr lang="en-GB" sz="1467" dirty="0">
                <a:ea typeface="Times New Roman" panose="02020603050405020304" pitchFamily="18" charset="0"/>
              </a:rPr>
              <a:t>U </a:t>
            </a:r>
            <a:r>
              <a:rPr lang="en-GB" sz="1467" dirty="0" err="1">
                <a:ea typeface="Times New Roman" panose="02020603050405020304" pitchFamily="18" charset="0"/>
              </a:rPr>
              <a:t>skladu</a:t>
            </a:r>
            <a:r>
              <a:rPr lang="en-GB" sz="1467" dirty="0">
                <a:ea typeface="Times New Roman" panose="02020603050405020304" pitchFamily="18" charset="0"/>
              </a:rPr>
              <a:t> s </a:t>
            </a:r>
            <a:r>
              <a:rPr lang="en-GB" sz="1467" dirty="0" err="1">
                <a:ea typeface="Times New Roman" panose="02020603050405020304" pitchFamily="18" charset="0"/>
              </a:rPr>
              <a:t>tim</a:t>
            </a:r>
            <a:r>
              <a:rPr lang="en-GB" sz="1467" dirty="0">
                <a:ea typeface="Times New Roman" panose="02020603050405020304" pitchFamily="18" charset="0"/>
              </a:rPr>
              <a:t>, </a:t>
            </a:r>
            <a:r>
              <a:rPr lang="en-GB" sz="1467" dirty="0" err="1">
                <a:ea typeface="Times New Roman" panose="02020603050405020304" pitchFamily="18" charset="0"/>
              </a:rPr>
              <a:t>ako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određeni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sadržaj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uključuje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djela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trećih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strana</a:t>
            </a:r>
            <a:r>
              <a:rPr lang="en-GB" sz="1467" dirty="0">
                <a:ea typeface="Times New Roman" panose="02020603050405020304" pitchFamily="18" charset="0"/>
              </a:rPr>
              <a:t>, </a:t>
            </a:r>
            <a:r>
              <a:rPr lang="en-GB" sz="1467" dirty="0" err="1">
                <a:ea typeface="Times New Roman" panose="02020603050405020304" pitchFamily="18" charset="0"/>
              </a:rPr>
              <a:t>dužni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ste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zatražiti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dodatno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dopuštenje</a:t>
            </a:r>
            <a:r>
              <a:rPr lang="en-GB" sz="1467" dirty="0">
                <a:ea typeface="Times New Roman" panose="02020603050405020304" pitchFamily="18" charset="0"/>
              </a:rPr>
              <a:t>. </a:t>
            </a:r>
            <a:r>
              <a:rPr lang="en-GB" sz="1467" dirty="0" err="1">
                <a:ea typeface="Times New Roman" panose="02020603050405020304" pitchFamily="18" charset="0"/>
              </a:rPr>
              <a:t>Ako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dobijete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dopuštenje</a:t>
            </a:r>
            <a:r>
              <a:rPr lang="en-GB" sz="1467" dirty="0">
                <a:ea typeface="Times New Roman" panose="02020603050405020304" pitchFamily="18" charset="0"/>
              </a:rPr>
              <a:t>, </a:t>
            </a:r>
            <a:r>
              <a:rPr lang="en-GB" sz="1467" dirty="0" err="1">
                <a:ea typeface="Times New Roman" panose="02020603050405020304" pitchFamily="18" charset="0"/>
              </a:rPr>
              <a:t>njime</a:t>
            </a:r>
            <a:r>
              <a:rPr lang="en-GB" sz="1467" dirty="0">
                <a:ea typeface="Times New Roman" panose="02020603050405020304" pitchFamily="18" charset="0"/>
              </a:rPr>
              <a:t> se </a:t>
            </a:r>
            <a:r>
              <a:rPr lang="en-GB" sz="1467" dirty="0" err="1">
                <a:ea typeface="Times New Roman" panose="02020603050405020304" pitchFamily="18" charset="0"/>
              </a:rPr>
              <a:t>poništava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zamjenjuje</a:t>
            </a:r>
            <a:r>
              <a:rPr lang="en-GB" sz="1467" dirty="0">
                <a:ea typeface="Times New Roman" panose="02020603050405020304" pitchFamily="18" charset="0"/>
              </a:rPr>
              <a:t> gore </a:t>
            </a:r>
            <a:r>
              <a:rPr lang="en-GB" sz="1467" dirty="0" err="1">
                <a:ea typeface="Times New Roman" panose="02020603050405020304" pitchFamily="18" charset="0"/>
              </a:rPr>
              <a:t>navedeno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opće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dopuštenje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i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jasno</a:t>
            </a:r>
            <a:r>
              <a:rPr lang="en-GB" sz="1467" dirty="0">
                <a:ea typeface="Times New Roman" panose="02020603050405020304" pitchFamily="18" charset="0"/>
              </a:rPr>
              <a:t> se </a:t>
            </a:r>
            <a:r>
              <a:rPr lang="en-GB" sz="1467" dirty="0" err="1">
                <a:ea typeface="Times New Roman" panose="02020603050405020304" pitchFamily="18" charset="0"/>
              </a:rPr>
              <a:t>navode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sva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ograničenja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koja</a:t>
            </a:r>
            <a:r>
              <a:rPr lang="en-GB" sz="1467" dirty="0">
                <a:ea typeface="Times New Roman" panose="02020603050405020304" pitchFamily="18" charset="0"/>
              </a:rPr>
              <a:t> se </a:t>
            </a:r>
            <a:r>
              <a:rPr lang="en-GB" sz="1467" dirty="0" err="1">
                <a:ea typeface="Times New Roman" panose="02020603050405020304" pitchFamily="18" charset="0"/>
              </a:rPr>
              <a:t>primjenjuju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na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uporabu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predmetnog</a:t>
            </a:r>
            <a:r>
              <a:rPr lang="en-GB" sz="1467" dirty="0">
                <a:ea typeface="Times New Roman" panose="02020603050405020304" pitchFamily="18" charset="0"/>
              </a:rPr>
              <a:t> </a:t>
            </a:r>
            <a:r>
              <a:rPr lang="en-GB" sz="1467" dirty="0" err="1">
                <a:ea typeface="Times New Roman" panose="02020603050405020304" pitchFamily="18" charset="0"/>
              </a:rPr>
              <a:t>sadržaja</a:t>
            </a:r>
            <a:r>
              <a:rPr lang="en-GB" sz="1467" dirty="0">
                <a:ea typeface="Times New Roman" panose="02020603050405020304" pitchFamily="18" charset="0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customXml/itemProps3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BG_Power Point EU Local Councillors 16x9</Template>
  <TotalTime>2</TotalTime>
  <Words>181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Autori i politika ponovne uporabe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2025-07-11T10:25:28Z</dcterms:created>
  <dcterms:modified xsi:type="dcterms:W3CDTF">2025-07-11T10:28:26Z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