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 id="2147483669" r:id="rId6"/>
  </p:sldMasterIdLst>
  <p:sldIdLst>
    <p:sldId id="269" r:id="rId7"/>
    <p:sldId id="264" r:id="rId8"/>
    <p:sldId id="265" r:id="rId9"/>
    <p:sldId id="268" r:id="rId10"/>
    <p:sldId id="267" r:id="rId11"/>
  </p:sldIdLst>
  <p:sldSz cx="12192000" cy="6858000"/>
  <p:notesSz cx="6858000" cy="9144000"/>
  <p:defaultText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99"/>
    <a:srgbClr val="6F35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ECF1369-011C-8F43-90DD-B5B7BAFE3706}" v="16" dt="2025-04-10T12:12:47.860"/>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58"/>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tableStyles" Target="tableStyles.xml"/><Relationship Id="rId10" Type="http://schemas.openxmlformats.org/officeDocument/2006/relationships/slide" Target="slides/slide4.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2C47C8A-54C8-5CBC-9940-8BDFBE3F428D}"/>
              </a:ext>
            </a:extLst>
          </p:cNvPr>
          <p:cNvSpPr>
            <a:spLocks noGrp="1"/>
          </p:cNvSpPr>
          <p:nvPr>
            <p:ph type="body" sz="quarter" idx="10" hasCustomPrompt="1"/>
          </p:nvPr>
        </p:nvSpPr>
        <p:spPr>
          <a:xfrm>
            <a:off x="1580322" y="2255492"/>
            <a:ext cx="8994913" cy="1203325"/>
          </a:xfrm>
          <a:prstGeom prst="rect">
            <a:avLst/>
          </a:prstGeom>
        </p:spPr>
        <p:txBody>
          <a:bodyPr anchor="b"/>
          <a:lstStyle>
            <a:lvl1pPr marL="0" indent="0">
              <a:buFontTx/>
              <a:buNone/>
              <a:defRPr sz="5000" b="1" i="0">
                <a:solidFill>
                  <a:schemeClr val="bg1"/>
                </a:solidFill>
                <a:latin typeface="Arial" panose="020B0604020202020204" pitchFamily="34" charset="0"/>
                <a:cs typeface="Arial" panose="020B0604020202020204" pitchFamily="34" charset="0"/>
              </a:defRPr>
            </a:lvl1pPr>
          </a:lstStyle>
          <a:p>
            <a:pPr lvl="0"/>
            <a:r>
              <a:rPr lang="en-GB" dirty="0"/>
              <a:t>Title</a:t>
            </a:r>
            <a:endParaRPr lang="en-BE" dirty="0"/>
          </a:p>
        </p:txBody>
      </p:sp>
      <p:sp>
        <p:nvSpPr>
          <p:cNvPr id="5" name="Text Placeholder 4">
            <a:extLst>
              <a:ext uri="{FF2B5EF4-FFF2-40B4-BE49-F238E27FC236}">
                <a16:creationId xmlns:a16="http://schemas.microsoft.com/office/drawing/2014/main" id="{246BDA7D-891F-8F8D-40FF-3A8640FFD44E}"/>
              </a:ext>
            </a:extLst>
          </p:cNvPr>
          <p:cNvSpPr>
            <a:spLocks noGrp="1"/>
          </p:cNvSpPr>
          <p:nvPr>
            <p:ph type="body" sz="quarter" idx="11" hasCustomPrompt="1"/>
          </p:nvPr>
        </p:nvSpPr>
        <p:spPr>
          <a:xfrm>
            <a:off x="1580322" y="3525348"/>
            <a:ext cx="8994913" cy="1227137"/>
          </a:xfrm>
          <a:prstGeom prst="rect">
            <a:avLst/>
          </a:prstGeom>
        </p:spPr>
        <p:txBody>
          <a:bodyPr/>
          <a:lstStyle>
            <a:lvl1pPr marL="0" indent="0">
              <a:lnSpc>
                <a:spcPct val="100000"/>
              </a:lnSpc>
              <a:buNone/>
              <a:defRPr sz="3500" b="0" i="0">
                <a:solidFill>
                  <a:schemeClr val="bg1"/>
                </a:solidFill>
                <a:latin typeface="Arial" panose="020B0604020202020204" pitchFamily="34" charset="0"/>
                <a:cs typeface="Arial" panose="020B0604020202020204" pitchFamily="34" charset="0"/>
              </a:defRPr>
            </a:lvl1pPr>
          </a:lstStyle>
          <a:p>
            <a:pPr lvl="0"/>
            <a:r>
              <a:rPr lang="en-GB" dirty="0"/>
              <a:t>Subtitle</a:t>
            </a:r>
            <a:endParaRPr lang="en-BE" dirty="0"/>
          </a:p>
        </p:txBody>
      </p:sp>
    </p:spTree>
    <p:extLst>
      <p:ext uri="{BB962C8B-B14F-4D97-AF65-F5344CB8AC3E}">
        <p14:creationId xmlns:p14="http://schemas.microsoft.com/office/powerpoint/2010/main" val="105081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side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A827C-08C1-7BD4-31BA-45C88418BBDF}"/>
              </a:ext>
            </a:extLst>
          </p:cNvPr>
          <p:cNvSpPr>
            <a:spLocks noGrp="1"/>
          </p:cNvSpPr>
          <p:nvPr>
            <p:ph type="title" hasCustomPrompt="1"/>
          </p:nvPr>
        </p:nvSpPr>
        <p:spPr>
          <a:xfrm>
            <a:off x="839788" y="365125"/>
            <a:ext cx="10515600" cy="1158875"/>
          </a:xfrm>
          <a:prstGeom prst="rect">
            <a:avLst/>
          </a:prstGeom>
        </p:spPr>
        <p:txBody>
          <a:bodyPr/>
          <a:lstStyle>
            <a:lvl1pPr>
              <a:defRPr sz="4800"/>
            </a:lvl1pPr>
          </a:lstStyle>
          <a:p>
            <a:r>
              <a:rPr lang="en-GB" dirty="0"/>
              <a:t>Title</a:t>
            </a:r>
            <a:endParaRPr lang="en-BE" dirty="0"/>
          </a:p>
        </p:txBody>
      </p:sp>
      <p:sp>
        <p:nvSpPr>
          <p:cNvPr id="8" name="Text Placeholder 7">
            <a:extLst>
              <a:ext uri="{FF2B5EF4-FFF2-40B4-BE49-F238E27FC236}">
                <a16:creationId xmlns:a16="http://schemas.microsoft.com/office/drawing/2014/main" id="{9EDCB8FE-C746-4A49-EBE6-76611D90337E}"/>
              </a:ext>
            </a:extLst>
          </p:cNvPr>
          <p:cNvSpPr>
            <a:spLocks noGrp="1"/>
          </p:cNvSpPr>
          <p:nvPr>
            <p:ph type="body" sz="quarter" idx="10" hasCustomPrompt="1"/>
          </p:nvPr>
        </p:nvSpPr>
        <p:spPr>
          <a:xfrm>
            <a:off x="1366883" y="6296952"/>
            <a:ext cx="5791200" cy="287337"/>
          </a:xfrm>
          <a:prstGeom prst="rect">
            <a:avLst/>
          </a:prstGeom>
        </p:spPr>
        <p:txBody>
          <a:bodyPr anchor="b"/>
          <a:lstStyle>
            <a:lvl1pPr marL="0" indent="0">
              <a:buNone/>
              <a:defRPr sz="1100" b="1" i="0">
                <a:solidFill>
                  <a:srgbClr val="003399"/>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Title of Power Point</a:t>
            </a:r>
            <a:endParaRPr lang="en-BE" dirty="0"/>
          </a:p>
        </p:txBody>
      </p:sp>
      <p:sp>
        <p:nvSpPr>
          <p:cNvPr id="10" name="Text Placeholder 9">
            <a:extLst>
              <a:ext uri="{FF2B5EF4-FFF2-40B4-BE49-F238E27FC236}">
                <a16:creationId xmlns:a16="http://schemas.microsoft.com/office/drawing/2014/main" id="{0D5CFB4A-A6FD-CAFB-AD00-ED60B59F6287}"/>
              </a:ext>
            </a:extLst>
          </p:cNvPr>
          <p:cNvSpPr>
            <a:spLocks noGrp="1"/>
          </p:cNvSpPr>
          <p:nvPr>
            <p:ph type="body" sz="quarter" idx="11" hasCustomPrompt="1"/>
          </p:nvPr>
        </p:nvSpPr>
        <p:spPr>
          <a:xfrm>
            <a:off x="836612" y="1716815"/>
            <a:ext cx="10518776" cy="3874089"/>
          </a:xfrm>
          <a:prstGeom prst="rect">
            <a:avLst/>
          </a:prstGeom>
        </p:spPr>
        <p:txBody>
          <a:bodyPr/>
          <a:lstStyle>
            <a:lvl1pPr marL="0" indent="0">
              <a:buNone/>
              <a:defRPr sz="2000">
                <a:latin typeface="Arial" panose="020B0604020202020204" pitchFamily="34" charset="0"/>
                <a:cs typeface="Arial" panose="020B0604020202020204" pitchFamily="34" charset="0"/>
              </a:defRPr>
            </a:lvl1pPr>
          </a:lstStyle>
          <a:p>
            <a:pPr lvl="0"/>
            <a:r>
              <a:rPr lang="en-GB" dirty="0"/>
              <a:t>Bodytext</a:t>
            </a:r>
            <a:endParaRPr lang="en-BE" dirty="0"/>
          </a:p>
        </p:txBody>
      </p:sp>
    </p:spTree>
    <p:extLst>
      <p:ext uri="{BB962C8B-B14F-4D97-AF65-F5344CB8AC3E}">
        <p14:creationId xmlns:p14="http://schemas.microsoft.com/office/powerpoint/2010/main" val="17644261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side +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A827C-08C1-7BD4-31BA-45C88418BBDF}"/>
              </a:ext>
            </a:extLst>
          </p:cNvPr>
          <p:cNvSpPr>
            <a:spLocks noGrp="1"/>
          </p:cNvSpPr>
          <p:nvPr>
            <p:ph type="title" hasCustomPrompt="1"/>
          </p:nvPr>
        </p:nvSpPr>
        <p:spPr>
          <a:xfrm>
            <a:off x="839788" y="365126"/>
            <a:ext cx="10515600" cy="1150165"/>
          </a:xfrm>
          <a:prstGeom prst="rect">
            <a:avLst/>
          </a:prstGeom>
        </p:spPr>
        <p:txBody>
          <a:bodyPr/>
          <a:lstStyle>
            <a:lvl1pPr>
              <a:defRPr sz="4800"/>
            </a:lvl1pPr>
          </a:lstStyle>
          <a:p>
            <a:r>
              <a:rPr lang="en-GB" dirty="0"/>
              <a:t>Title</a:t>
            </a:r>
            <a:endParaRPr lang="en-BE" dirty="0"/>
          </a:p>
        </p:txBody>
      </p:sp>
      <p:sp>
        <p:nvSpPr>
          <p:cNvPr id="8" name="Text Placeholder 7">
            <a:extLst>
              <a:ext uri="{FF2B5EF4-FFF2-40B4-BE49-F238E27FC236}">
                <a16:creationId xmlns:a16="http://schemas.microsoft.com/office/drawing/2014/main" id="{9EDCB8FE-C746-4A49-EBE6-76611D90337E}"/>
              </a:ext>
            </a:extLst>
          </p:cNvPr>
          <p:cNvSpPr>
            <a:spLocks noGrp="1"/>
          </p:cNvSpPr>
          <p:nvPr>
            <p:ph type="body" sz="quarter" idx="10" hasCustomPrompt="1"/>
          </p:nvPr>
        </p:nvSpPr>
        <p:spPr>
          <a:xfrm>
            <a:off x="1366883" y="6296952"/>
            <a:ext cx="5791200" cy="287337"/>
          </a:xfrm>
          <a:prstGeom prst="rect">
            <a:avLst/>
          </a:prstGeom>
        </p:spPr>
        <p:txBody>
          <a:bodyPr anchor="b"/>
          <a:lstStyle>
            <a:lvl1pPr marL="0" indent="0">
              <a:buNone/>
              <a:defRPr sz="1100" b="1" i="0">
                <a:solidFill>
                  <a:srgbClr val="003399"/>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Title of Power Point</a:t>
            </a:r>
            <a:endParaRPr lang="en-BE" dirty="0"/>
          </a:p>
        </p:txBody>
      </p:sp>
      <p:sp>
        <p:nvSpPr>
          <p:cNvPr id="10" name="Text Placeholder 9">
            <a:extLst>
              <a:ext uri="{FF2B5EF4-FFF2-40B4-BE49-F238E27FC236}">
                <a16:creationId xmlns:a16="http://schemas.microsoft.com/office/drawing/2014/main" id="{0D5CFB4A-A6FD-CAFB-AD00-ED60B59F6287}"/>
              </a:ext>
            </a:extLst>
          </p:cNvPr>
          <p:cNvSpPr>
            <a:spLocks noGrp="1"/>
          </p:cNvSpPr>
          <p:nvPr>
            <p:ph type="body" sz="quarter" idx="11" hasCustomPrompt="1"/>
          </p:nvPr>
        </p:nvSpPr>
        <p:spPr>
          <a:xfrm>
            <a:off x="5207726" y="1708106"/>
            <a:ext cx="6144486" cy="3874089"/>
          </a:xfrm>
          <a:prstGeom prst="rect">
            <a:avLst/>
          </a:prstGeom>
        </p:spPr>
        <p:txBody>
          <a:bodyPr/>
          <a:lstStyle>
            <a:lvl1pPr marL="0" indent="0">
              <a:buNone/>
              <a:defRPr sz="2000">
                <a:latin typeface="Arial" panose="020B0604020202020204" pitchFamily="34" charset="0"/>
                <a:cs typeface="Arial" panose="020B0604020202020204" pitchFamily="34" charset="0"/>
              </a:defRPr>
            </a:lvl1pPr>
          </a:lstStyle>
          <a:p>
            <a:pPr lvl="0"/>
            <a:r>
              <a:rPr lang="en-GB" dirty="0"/>
              <a:t>Bodytext</a:t>
            </a:r>
            <a:endParaRPr lang="en-BE" dirty="0"/>
          </a:p>
        </p:txBody>
      </p:sp>
      <p:sp>
        <p:nvSpPr>
          <p:cNvPr id="4" name="Picture Placeholder 3">
            <a:extLst>
              <a:ext uri="{FF2B5EF4-FFF2-40B4-BE49-F238E27FC236}">
                <a16:creationId xmlns:a16="http://schemas.microsoft.com/office/drawing/2014/main" id="{6C3C60BE-4B0C-6CFF-2DB3-DEB7A19763C7}"/>
              </a:ext>
            </a:extLst>
          </p:cNvPr>
          <p:cNvSpPr>
            <a:spLocks noGrp="1"/>
          </p:cNvSpPr>
          <p:nvPr>
            <p:ph type="pic" sz="quarter" idx="12" hasCustomPrompt="1"/>
          </p:nvPr>
        </p:nvSpPr>
        <p:spPr>
          <a:xfrm>
            <a:off x="836613" y="1708106"/>
            <a:ext cx="4100512" cy="3848100"/>
          </a:xfrm>
          <a:prstGeom prst="rect">
            <a:avLst/>
          </a:prstGeom>
        </p:spPr>
        <p:txBody>
          <a:bodyPr anchor="ctr"/>
          <a:lstStyle>
            <a:lvl1pPr marL="0" indent="0" algn="ctr">
              <a:buNone/>
              <a:defRPr sz="2000" b="0" i="0">
                <a:solidFill>
                  <a:schemeClr val="bg1">
                    <a:lumMod val="65000"/>
                  </a:schemeClr>
                </a:solidFill>
                <a:latin typeface="Arial" panose="020B0604020202020204" pitchFamily="34" charset="0"/>
                <a:cs typeface="Arial" panose="020B0604020202020204" pitchFamily="34" charset="0"/>
              </a:defRPr>
            </a:lvl1pPr>
          </a:lstStyle>
          <a:p>
            <a:r>
              <a:rPr lang="en-GB" dirty="0"/>
              <a:t>I</a:t>
            </a:r>
            <a:r>
              <a:rPr lang="en-BE" dirty="0"/>
              <a:t>nsert image</a:t>
            </a:r>
          </a:p>
        </p:txBody>
      </p:sp>
      <p:sp>
        <p:nvSpPr>
          <p:cNvPr id="7" name="Text Placeholder 6">
            <a:extLst>
              <a:ext uri="{FF2B5EF4-FFF2-40B4-BE49-F238E27FC236}">
                <a16:creationId xmlns:a16="http://schemas.microsoft.com/office/drawing/2014/main" id="{143B5541-D82E-31F7-A5AF-1C0F9E0D0DD5}"/>
              </a:ext>
            </a:extLst>
          </p:cNvPr>
          <p:cNvSpPr>
            <a:spLocks noGrp="1"/>
          </p:cNvSpPr>
          <p:nvPr>
            <p:ph type="body" sz="quarter" idx="13" hasCustomPrompt="1"/>
          </p:nvPr>
        </p:nvSpPr>
        <p:spPr>
          <a:xfrm>
            <a:off x="5215709" y="5590315"/>
            <a:ext cx="6145213" cy="174625"/>
          </a:xfrm>
          <a:prstGeom prst="rect">
            <a:avLst/>
          </a:prstGeom>
        </p:spPr>
        <p:txBody>
          <a:bodyPr/>
          <a:lstStyle>
            <a:lvl1pPr marL="0" indent="0">
              <a:buNone/>
              <a:defRPr sz="800">
                <a:latin typeface="Arial" panose="020B0604020202020204" pitchFamily="34" charset="0"/>
                <a:cs typeface="Arial" panose="020B0604020202020204" pitchFamily="34" charset="0"/>
              </a:defRPr>
            </a:lvl1pPr>
            <a:lvl2pPr marL="457200" indent="0">
              <a:buNone/>
              <a:defRPr sz="800">
                <a:latin typeface="Arial" panose="020B0604020202020204" pitchFamily="34" charset="0"/>
                <a:cs typeface="Arial" panose="020B0604020202020204" pitchFamily="34" charset="0"/>
              </a:defRPr>
            </a:lvl2pPr>
            <a:lvl3pPr marL="914400" indent="0">
              <a:buNone/>
              <a:defRPr sz="800">
                <a:latin typeface="Arial" panose="020B0604020202020204" pitchFamily="34" charset="0"/>
                <a:cs typeface="Arial" panose="020B0604020202020204" pitchFamily="34" charset="0"/>
              </a:defRPr>
            </a:lvl3pPr>
            <a:lvl4pPr marL="1371600" indent="0">
              <a:buNone/>
              <a:defRPr sz="800">
                <a:latin typeface="Arial" panose="020B0604020202020204" pitchFamily="34" charset="0"/>
                <a:cs typeface="Arial" panose="020B0604020202020204" pitchFamily="34" charset="0"/>
              </a:defRPr>
            </a:lvl4pPr>
            <a:lvl5pPr marL="1828800" indent="0">
              <a:buNone/>
              <a:defRPr sz="800">
                <a:latin typeface="Arial" panose="020B0604020202020204" pitchFamily="34" charset="0"/>
                <a:cs typeface="Arial" panose="020B0604020202020204" pitchFamily="34" charset="0"/>
              </a:defRPr>
            </a:lvl5pPr>
          </a:lstStyle>
          <a:p>
            <a:pPr lvl="0"/>
            <a:r>
              <a:rPr lang="en-GB" dirty="0"/>
              <a:t>© xxx</a:t>
            </a:r>
            <a:endParaRPr lang="en-BE" dirty="0"/>
          </a:p>
        </p:txBody>
      </p:sp>
    </p:spTree>
    <p:extLst>
      <p:ext uri="{BB962C8B-B14F-4D97-AF65-F5344CB8AC3E}">
        <p14:creationId xmlns:p14="http://schemas.microsoft.com/office/powerpoint/2010/main" val="2223327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o backgroun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40192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_Tex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1486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4"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BELC branding">
            <a:extLst>
              <a:ext uri="{FF2B5EF4-FFF2-40B4-BE49-F238E27FC236}">
                <a16:creationId xmlns:a16="http://schemas.microsoft.com/office/drawing/2014/main" id="{41EBCCDD-8752-F379-6C50-7A9CAD0BA94B}"/>
              </a:ext>
            </a:extLst>
          </p:cNvPr>
          <p:cNvPicPr>
            <a:picLocks noChangeAspect="1"/>
          </p:cNvPicPr>
          <p:nvPr userDrawn="1"/>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1025788528"/>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backgrd">
            <a:extLst>
              <a:ext uri="{FF2B5EF4-FFF2-40B4-BE49-F238E27FC236}">
                <a16:creationId xmlns:a16="http://schemas.microsoft.com/office/drawing/2014/main" id="{F53F348A-7874-24A5-DEF4-544412C9382C}"/>
              </a:ext>
            </a:extLst>
          </p:cNvPr>
          <p:cNvPicPr>
            <a:picLocks noChangeAspect="1"/>
          </p:cNvPicPr>
          <p:nvPr userDrawn="1"/>
        </p:nvPicPr>
        <p:blipFill>
          <a:blip r:embed="rId4"/>
          <a:srcRect/>
          <a:stretch/>
        </p:blipFill>
        <p:spPr>
          <a:xfrm>
            <a:off x="0" y="0"/>
            <a:ext cx="12192000" cy="6858000"/>
          </a:xfrm>
          <a:prstGeom prst="rect">
            <a:avLst/>
          </a:prstGeom>
        </p:spPr>
      </p:pic>
    </p:spTree>
    <p:extLst>
      <p:ext uri="{BB962C8B-B14F-4D97-AF65-F5344CB8AC3E}">
        <p14:creationId xmlns:p14="http://schemas.microsoft.com/office/powerpoint/2010/main" val="4192238704"/>
      </p:ext>
    </p:extLst>
  </p:cSld>
  <p:clrMap bg1="lt1" tx1="dk1" bg2="lt2" tx2="dk2" accent1="accent1" accent2="accent2" accent3="accent3" accent4="accent4" accent5="accent5" accent6="accent6" hlink="hlink" folHlink="folHlink"/>
  <p:sldLayoutIdLst>
    <p:sldLayoutId id="2147483665" r:id="rId1"/>
    <p:sldLayoutId id="2147483666" r:id="rId2"/>
  </p:sldLayoutIdLst>
  <p:txStyles>
    <p:titleStyle>
      <a:lvl1pPr algn="l" defTabSz="914400" rtl="0" eaLnBrk="1" latinLnBrk="0" hangingPunct="1">
        <a:lnSpc>
          <a:spcPct val="90000"/>
        </a:lnSpc>
        <a:spcBef>
          <a:spcPct val="0"/>
        </a:spcBef>
        <a:buNone/>
        <a:defRPr sz="3500" b="1" i="0" kern="1200">
          <a:solidFill>
            <a:srgbClr val="003399"/>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669096"/>
      </p:ext>
    </p:extLst>
  </p:cSld>
  <p:clrMap bg1="lt1" tx1="dk1" bg2="lt2" tx2="dk2" accent1="accent1" accent2="accent2" accent3="accent3" accent4="accent4" accent5="accent5" accent6="accent6" hlink="hlink" folHlink="folHlink"/>
  <p:sldLayoutIdLst>
    <p:sldLayoutId id="2147483670" r:id="rId1"/>
    <p:sldLayoutId id="214748367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creativecommons.org/licenses/by/4.0" TargetMode="External"/><Relationship Id="rId1" Type="http://schemas.openxmlformats.org/officeDocument/2006/relationships/slideLayout" Target="../slideLayouts/slideLayout5.xml"/><Relationship Id="rId4" Type="http://schemas.openxmlformats.org/officeDocument/2006/relationships/image" Target="../media/image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AF593B9-8B77-E406-9E2D-E500B96E0316}"/>
              </a:ext>
            </a:extLst>
          </p:cNvPr>
          <p:cNvSpPr>
            <a:spLocks noGrp="1"/>
          </p:cNvSpPr>
          <p:nvPr>
            <p:ph type="body" sz="quarter" idx="10"/>
          </p:nvPr>
        </p:nvSpPr>
        <p:spPr>
          <a:xfrm>
            <a:off x="1580322" y="2106636"/>
            <a:ext cx="9275520" cy="1203325"/>
          </a:xfrm>
        </p:spPr>
        <p:txBody>
          <a:bodyPr/>
          <a:lstStyle/>
          <a:p>
            <a:r>
              <a:rPr lang="fr-FR" dirty="0"/>
              <a:t>Réseau européen des élus locaux </a:t>
            </a:r>
          </a:p>
        </p:txBody>
      </p:sp>
      <p:sp>
        <p:nvSpPr>
          <p:cNvPr id="3" name="Espace réservé du texte 2">
            <a:extLst>
              <a:ext uri="{FF2B5EF4-FFF2-40B4-BE49-F238E27FC236}">
                <a16:creationId xmlns:a16="http://schemas.microsoft.com/office/drawing/2014/main" id="{64C50D10-0D1F-7C8E-7659-8819597D3601}"/>
              </a:ext>
            </a:extLst>
          </p:cNvPr>
          <p:cNvSpPr>
            <a:spLocks noGrp="1"/>
          </p:cNvSpPr>
          <p:nvPr>
            <p:ph type="body" sz="quarter" idx="11"/>
          </p:nvPr>
        </p:nvSpPr>
        <p:spPr>
          <a:xfrm>
            <a:off x="1580322" y="3346675"/>
            <a:ext cx="7765697" cy="1227137"/>
          </a:xfrm>
        </p:spPr>
        <p:txBody>
          <a:bodyPr/>
          <a:lstStyle/>
          <a:p>
            <a:r>
              <a:rPr lang="fr-FR" dirty="0"/>
              <a:t>Agir ensemble pour rapprocher l’Europe des communautés locales </a:t>
            </a:r>
          </a:p>
        </p:txBody>
      </p:sp>
    </p:spTree>
    <p:extLst>
      <p:ext uri="{BB962C8B-B14F-4D97-AF65-F5344CB8AC3E}">
        <p14:creationId xmlns:p14="http://schemas.microsoft.com/office/powerpoint/2010/main" val="14199860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17D0F-5D1C-3675-135A-5A175AF59F0A}"/>
              </a:ext>
            </a:extLst>
          </p:cNvPr>
          <p:cNvSpPr>
            <a:spLocks noGrp="1"/>
          </p:cNvSpPr>
          <p:nvPr>
            <p:ph type="title"/>
          </p:nvPr>
        </p:nvSpPr>
        <p:spPr/>
        <p:txBody>
          <a:bodyPr/>
          <a:lstStyle/>
          <a:p>
            <a:endParaRPr lang="en-BE" dirty="0"/>
          </a:p>
        </p:txBody>
      </p:sp>
      <p:sp>
        <p:nvSpPr>
          <p:cNvPr id="4" name="Text Placeholder 3">
            <a:extLst>
              <a:ext uri="{FF2B5EF4-FFF2-40B4-BE49-F238E27FC236}">
                <a16:creationId xmlns:a16="http://schemas.microsoft.com/office/drawing/2014/main" id="{AAEFD245-C072-5F79-0DB6-6B5845196ED2}"/>
              </a:ext>
            </a:extLst>
          </p:cNvPr>
          <p:cNvSpPr>
            <a:spLocks noGrp="1"/>
          </p:cNvSpPr>
          <p:nvPr>
            <p:ph type="body" sz="quarter" idx="11"/>
          </p:nvPr>
        </p:nvSpPr>
        <p:spPr/>
        <p:txBody>
          <a:bodyPr/>
          <a:lstStyle/>
          <a:p>
            <a:endParaRPr lang="en-BE"/>
          </a:p>
        </p:txBody>
      </p:sp>
      <p:sp>
        <p:nvSpPr>
          <p:cNvPr id="3" name="Text Placeholder 2">
            <a:extLst>
              <a:ext uri="{FF2B5EF4-FFF2-40B4-BE49-F238E27FC236}">
                <a16:creationId xmlns:a16="http://schemas.microsoft.com/office/drawing/2014/main" id="{92C13D3A-37DA-7354-B07D-4CB023F8F6F7}"/>
              </a:ext>
            </a:extLst>
          </p:cNvPr>
          <p:cNvSpPr>
            <a:spLocks noGrp="1"/>
          </p:cNvSpPr>
          <p:nvPr>
            <p:ph type="body" sz="quarter" idx="10"/>
          </p:nvPr>
        </p:nvSpPr>
        <p:spPr/>
        <p:txBody>
          <a:bodyPr/>
          <a:lstStyle/>
          <a:p>
            <a:endParaRPr lang="en-BE"/>
          </a:p>
        </p:txBody>
      </p:sp>
    </p:spTree>
    <p:extLst>
      <p:ext uri="{BB962C8B-B14F-4D97-AF65-F5344CB8AC3E}">
        <p14:creationId xmlns:p14="http://schemas.microsoft.com/office/powerpoint/2010/main" val="2380065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5E15D-68AF-6792-53C0-1A2C4AC9CC1C}"/>
              </a:ext>
            </a:extLst>
          </p:cNvPr>
          <p:cNvSpPr>
            <a:spLocks noGrp="1"/>
          </p:cNvSpPr>
          <p:nvPr>
            <p:ph type="title"/>
          </p:nvPr>
        </p:nvSpPr>
        <p:spPr/>
        <p:txBody>
          <a:bodyPr/>
          <a:lstStyle/>
          <a:p>
            <a:endParaRPr lang="en-BE"/>
          </a:p>
        </p:txBody>
      </p:sp>
      <p:sp>
        <p:nvSpPr>
          <p:cNvPr id="4" name="Text Placeholder 3">
            <a:extLst>
              <a:ext uri="{FF2B5EF4-FFF2-40B4-BE49-F238E27FC236}">
                <a16:creationId xmlns:a16="http://schemas.microsoft.com/office/drawing/2014/main" id="{1C89C688-4680-9F32-C473-4E0B8EB9AD48}"/>
              </a:ext>
            </a:extLst>
          </p:cNvPr>
          <p:cNvSpPr>
            <a:spLocks noGrp="1"/>
          </p:cNvSpPr>
          <p:nvPr>
            <p:ph type="body" sz="quarter" idx="11"/>
          </p:nvPr>
        </p:nvSpPr>
        <p:spPr/>
        <p:txBody>
          <a:bodyPr/>
          <a:lstStyle/>
          <a:p>
            <a:endParaRPr lang="en-BE"/>
          </a:p>
        </p:txBody>
      </p:sp>
      <p:sp>
        <p:nvSpPr>
          <p:cNvPr id="5" name="Picture Placeholder 4">
            <a:extLst>
              <a:ext uri="{FF2B5EF4-FFF2-40B4-BE49-F238E27FC236}">
                <a16:creationId xmlns:a16="http://schemas.microsoft.com/office/drawing/2014/main" id="{8226CC80-06AC-61A2-CE6D-AFD946C8C9F2}"/>
              </a:ext>
            </a:extLst>
          </p:cNvPr>
          <p:cNvSpPr>
            <a:spLocks noGrp="1"/>
          </p:cNvSpPr>
          <p:nvPr>
            <p:ph type="pic" sz="quarter" idx="12"/>
          </p:nvPr>
        </p:nvSpPr>
        <p:spPr/>
        <p:txBody>
          <a:bodyPr/>
          <a:lstStyle/>
          <a:p>
            <a:endParaRPr lang="en-BE"/>
          </a:p>
        </p:txBody>
      </p:sp>
      <p:sp>
        <p:nvSpPr>
          <p:cNvPr id="3" name="Text Placeholder 2">
            <a:extLst>
              <a:ext uri="{FF2B5EF4-FFF2-40B4-BE49-F238E27FC236}">
                <a16:creationId xmlns:a16="http://schemas.microsoft.com/office/drawing/2014/main" id="{2EF8124D-5AC9-132F-2C3D-8851CB2E274B}"/>
              </a:ext>
            </a:extLst>
          </p:cNvPr>
          <p:cNvSpPr>
            <a:spLocks noGrp="1"/>
          </p:cNvSpPr>
          <p:nvPr>
            <p:ph type="body" sz="quarter" idx="10"/>
          </p:nvPr>
        </p:nvSpPr>
        <p:spPr/>
        <p:txBody>
          <a:bodyPr/>
          <a:lstStyle/>
          <a:p>
            <a:endParaRPr lang="en-BE"/>
          </a:p>
        </p:txBody>
      </p:sp>
    </p:spTree>
    <p:extLst>
      <p:ext uri="{BB962C8B-B14F-4D97-AF65-F5344CB8AC3E}">
        <p14:creationId xmlns:p14="http://schemas.microsoft.com/office/powerpoint/2010/main" val="2606934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que 3">
            <a:extLst>
              <a:ext uri="{FF2B5EF4-FFF2-40B4-BE49-F238E27FC236}">
                <a16:creationId xmlns:a16="http://schemas.microsoft.com/office/drawing/2014/main" id="{E33DCAA3-3033-BD59-3953-C8474B8F668A}"/>
              </a:ext>
            </a:extLst>
          </p:cNvPr>
          <p:cNvPicPr>
            <a:picLocks noChangeAspect="1"/>
          </p:cNvPicPr>
          <p:nvPr/>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7451384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81B41-58A3-46F9-4378-891E2D6323D8}"/>
              </a:ext>
            </a:extLst>
          </p:cNvPr>
          <p:cNvSpPr>
            <a:spLocks noGrp="1"/>
          </p:cNvSpPr>
          <p:nvPr>
            <p:ph type="ctrTitle" idx="4294967295"/>
          </p:nvPr>
        </p:nvSpPr>
        <p:spPr>
          <a:xfrm>
            <a:off x="816000" y="422967"/>
            <a:ext cx="10560000" cy="1056117"/>
          </a:xfrm>
          <a:prstGeom prst="rect">
            <a:avLst/>
          </a:prstGeom>
        </p:spPr>
        <p:txBody>
          <a:bodyPr/>
          <a:lstStyle/>
          <a:p>
            <a:r>
              <a:rPr lang="fr-FR" sz="4800" b="1" dirty="0">
                <a:solidFill>
                  <a:srgbClr val="003399"/>
                </a:solidFill>
                <a:latin typeface="Arial" panose="020B0604020202020204" pitchFamily="34" charset="0"/>
                <a:cs typeface="Arial" panose="020B0604020202020204" pitchFamily="34" charset="0"/>
              </a:rPr>
              <a:t>Crédits et politique en matière de réutilisation </a:t>
            </a:r>
            <a:endParaRPr lang="en-BE" sz="4800" b="1" dirty="0">
              <a:solidFill>
                <a:srgbClr val="003399"/>
              </a:solidFill>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355DA266-331A-2BF2-02A0-050474D229A8}"/>
              </a:ext>
            </a:extLst>
          </p:cNvPr>
          <p:cNvSpPr>
            <a:spLocks noGrp="1"/>
          </p:cNvSpPr>
          <p:nvPr>
            <p:ph type="body" sz="quarter" idx="4294967295"/>
          </p:nvPr>
        </p:nvSpPr>
        <p:spPr>
          <a:xfrm>
            <a:off x="816000" y="1797036"/>
            <a:ext cx="10560000" cy="4520171"/>
          </a:xfrm>
          <a:prstGeom prst="rect">
            <a:avLst/>
          </a:prstGeom>
        </p:spPr>
        <p:txBody>
          <a:bodyPr/>
          <a:lstStyle/>
          <a:p>
            <a:r>
              <a:rPr lang="fr-FR" sz="1467" dirty="0">
                <a:solidFill>
                  <a:schemeClr val="bg1">
                    <a:lumMod val="65000"/>
                  </a:schemeClr>
                </a:solidFill>
                <a:latin typeface="Arial"/>
                <a:cs typeface="Arial"/>
              </a:rPr>
              <a:t>Diapositive x © UE, artiste 1, stock.adobe.com </a:t>
            </a:r>
          </a:p>
          <a:p>
            <a:r>
              <a:rPr lang="fr-FR" sz="1467" dirty="0">
                <a:solidFill>
                  <a:schemeClr val="bg1">
                    <a:lumMod val="65000"/>
                  </a:schemeClr>
                </a:solidFill>
                <a:latin typeface="Arial"/>
                <a:cs typeface="Arial"/>
              </a:rPr>
              <a:t>Diapositive xx © UE, artiste 2, stock.adobe.com </a:t>
            </a:r>
          </a:p>
          <a:p>
            <a:r>
              <a:rPr lang="fr-FR" sz="1467" dirty="0">
                <a:solidFill>
                  <a:schemeClr val="bg1">
                    <a:lumMod val="65000"/>
                  </a:schemeClr>
                </a:solidFill>
                <a:latin typeface="Arial"/>
                <a:cs typeface="Arial"/>
              </a:rPr>
              <a:t>Diapositive xxx © UE </a:t>
            </a:r>
          </a:p>
          <a:p>
            <a:endParaRPr lang="fr-FR" sz="1467" dirty="0">
              <a:solidFill>
                <a:schemeClr val="bg1">
                  <a:lumMod val="65000"/>
                </a:schemeClr>
              </a:solidFill>
              <a:latin typeface="Arial"/>
              <a:cs typeface="Arial"/>
            </a:endParaRPr>
          </a:p>
          <a:p>
            <a:r>
              <a:rPr lang="fr-FR" sz="1467" b="1" dirty="0">
                <a:latin typeface="Arial"/>
                <a:cs typeface="Arial"/>
              </a:rPr>
              <a:t>© Union européenne, 2025 </a:t>
            </a:r>
          </a:p>
          <a:p>
            <a:endParaRPr lang="fr-FR" sz="1467" dirty="0">
              <a:solidFill>
                <a:schemeClr val="bg1">
                  <a:lumMod val="65000"/>
                </a:schemeClr>
              </a:solidFill>
              <a:latin typeface="Arial"/>
              <a:cs typeface="Arial"/>
            </a:endParaRPr>
          </a:p>
          <a:p>
            <a:endParaRPr lang="fr-FR" sz="1467" dirty="0">
              <a:solidFill>
                <a:schemeClr val="bg1">
                  <a:lumMod val="65000"/>
                </a:schemeClr>
              </a:solidFill>
              <a:latin typeface="Arial"/>
              <a:cs typeface="Arial"/>
            </a:endParaRPr>
          </a:p>
          <a:p>
            <a:pPr marL="0" indent="0">
              <a:buNone/>
            </a:pPr>
            <a:endParaRPr lang="fr-FR" sz="1467" dirty="0">
              <a:solidFill>
                <a:schemeClr val="bg1">
                  <a:lumMod val="65000"/>
                </a:schemeClr>
              </a:solidFill>
              <a:latin typeface="Arial"/>
              <a:cs typeface="Arial"/>
            </a:endParaRPr>
          </a:p>
          <a:p>
            <a:r>
              <a:rPr lang="fr-FR" sz="1467" dirty="0">
                <a:latin typeface="Arial"/>
                <a:cs typeface="Arial"/>
              </a:rPr>
              <a:t>Sauf indication contraire, la réutilisation de ce document est autorisée aux conditions prévues par la licence Creative Commons Attribution 4.0 International (CC BY 4.0) (</a:t>
            </a:r>
            <a:r>
              <a:rPr lang="fr-FR" sz="1467" dirty="0">
                <a:solidFill>
                  <a:schemeClr val="bg1">
                    <a:lumMod val="65000"/>
                  </a:schemeClr>
                </a:solidFill>
                <a:latin typeface="Arial"/>
                <a:cs typeface="Arial"/>
                <a:hlinkClick r:id="rId2"/>
              </a:rPr>
              <a:t>https://creativecommons.org/licenses/by/4.0</a:t>
            </a:r>
            <a:r>
              <a:rPr lang="fr-FR" sz="1467" dirty="0">
                <a:latin typeface="Arial"/>
                <a:cs typeface="Arial"/>
              </a:rPr>
              <a:t>). Cela signifie que la réutilisation est autorisée moyennant citation appropriée et indication de toute modification. </a:t>
            </a:r>
          </a:p>
          <a:p>
            <a:r>
              <a:rPr lang="fr-FR" sz="1467" dirty="0">
                <a:latin typeface="Arial"/>
                <a:cs typeface="Arial"/>
              </a:rPr>
              <a:t>Pour toute utilisation ou reproduction d’éléments qui ne sont pas la propriété de l’Union européenne, il peut être nécessaire de solliciter directement l’autorisation des titulaires des droits d’auteur concernés. En conséquence, vous avez l’obligation d’acquérir des droits supplémentaires si un contenu spécifique comprend des travaux de tiers. Lorsque l’autorisation a été obtenue, elle annule et remplace l’autorisation générale susmentionnée et doit clairement indiquer toute restriction d’utilisation. </a:t>
            </a:r>
            <a:endParaRPr lang="en-BE" sz="1867" dirty="0"/>
          </a:p>
        </p:txBody>
      </p:sp>
      <p:pic>
        <p:nvPicPr>
          <p:cNvPr id="8" name="Graphique 7" descr="Creative commons licence - Attribution logo">
            <a:extLst>
              <a:ext uri="{FF2B5EF4-FFF2-40B4-BE49-F238E27FC236}">
                <a16:creationId xmlns:a16="http://schemas.microsoft.com/office/drawing/2014/main" id="{C163AB88-0FB6-0542-C3E5-13317E271E0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44467" y="3682777"/>
            <a:ext cx="1250527" cy="430737"/>
          </a:xfrm>
          <a:prstGeom prst="rect">
            <a:avLst/>
          </a:prstGeom>
        </p:spPr>
      </p:pic>
    </p:spTree>
    <p:extLst>
      <p:ext uri="{BB962C8B-B14F-4D97-AF65-F5344CB8AC3E}">
        <p14:creationId xmlns:p14="http://schemas.microsoft.com/office/powerpoint/2010/main" val="3655266197"/>
      </p:ext>
    </p:extLst>
  </p:cSld>
  <p:clrMapOvr>
    <a:masterClrMapping/>
  </p:clrMapOvr>
</p:sld>
</file>

<file path=ppt/theme/theme1.xml><?xml version="1.0" encoding="utf-8"?>
<a:theme xmlns:a="http://schemas.openxmlformats.org/drawingml/2006/main" name="front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 Point  16x9.potx" id="{33F68762-2178-4FB9-8B5E-7B37DC8B345C}" vid="{422D540F-F608-4592-ADA3-C7A29A03B8B1}"/>
    </a:ext>
  </a:extLst>
</a:theme>
</file>

<file path=ppt/theme/theme2.xml><?xml version="1.0" encoding="utf-8"?>
<a:theme xmlns:a="http://schemas.openxmlformats.org/drawingml/2006/main" name="pag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 Point  16x9.potx" id="{33F68762-2178-4FB9-8B5E-7B37DC8B345C}" vid="{2D56487A-AB71-41F3-8676-FCFFFFEE53DE}"/>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 Point  16x9.potx" id="{33F68762-2178-4FB9-8B5E-7B37DC8B345C}" vid="{BF03CE45-D3E8-4382-A8A7-5594DFE063F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629cef25-b737-4eb3-a5fa-a2a961474222" xsi:nil="true"/>
    <lcf76f155ced4ddcb4097134ff3c332f xmlns="f119e996-332a-400b-80e8-f09e41a655d6">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9F9E454F49D3843AB58F2838D24BF35" ma:contentTypeVersion="15" ma:contentTypeDescription="Create a new document." ma:contentTypeScope="" ma:versionID="734400b20ddc9d771b6c2cef37ecd640">
  <xsd:schema xmlns:xsd="http://www.w3.org/2001/XMLSchema" xmlns:xs="http://www.w3.org/2001/XMLSchema" xmlns:p="http://schemas.microsoft.com/office/2006/metadata/properties" xmlns:ns2="f119e996-332a-400b-80e8-f09e41a655d6" xmlns:ns3="629cef25-b737-4eb3-a5fa-a2a961474222" targetNamespace="http://schemas.microsoft.com/office/2006/metadata/properties" ma:root="true" ma:fieldsID="54449ec42284a85719273b94923665c3" ns2:_="" ns3:_="">
    <xsd:import namespace="f119e996-332a-400b-80e8-f09e41a655d6"/>
    <xsd:import namespace="629cef25-b737-4eb3-a5fa-a2a961474222"/>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19e996-332a-400b-80e8-f09e41a655d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29cef25-b737-4eb3-a5fa-a2a961474222"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5814f06b-0125-45c8-a404-3e418181b657}" ma:internalName="TaxCatchAll" ma:showField="CatchAllData" ma:web="629cef25-b737-4eb3-a5fa-a2a96147422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F97207E-108F-4E33-B4B2-C84A1E39BFCD}">
  <ds:schemaRefs>
    <ds:schemaRef ds:uri="http://schemas.microsoft.com/sharepoint/v3/contenttype/forms"/>
  </ds:schemaRefs>
</ds:datastoreItem>
</file>

<file path=customXml/itemProps2.xml><?xml version="1.0" encoding="utf-8"?>
<ds:datastoreItem xmlns:ds="http://schemas.openxmlformats.org/officeDocument/2006/customXml" ds:itemID="{E25F67D6-89C9-4231-ABEC-433D41E99327}">
  <ds:schemaRefs>
    <ds:schemaRef ds:uri="http://purl.org/dc/terms/"/>
    <ds:schemaRef ds:uri="http://purl.org/dc/dcmitype/"/>
    <ds:schemaRef ds:uri="http://www.w3.org/XML/1998/namespace"/>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688842d6-65ba-414e-bcb3-ebc74389ac29"/>
    <ds:schemaRef ds:uri="fe9adbcc-9f14-4810-98e7-f8b018c4ecbf"/>
    <ds:schemaRef ds:uri="629cef25-b737-4eb3-a5fa-a2a961474222"/>
    <ds:schemaRef ds:uri="f119e996-332a-400b-80e8-f09e41a655d6"/>
  </ds:schemaRefs>
</ds:datastoreItem>
</file>

<file path=customXml/itemProps3.xml><?xml version="1.0" encoding="utf-8"?>
<ds:datastoreItem xmlns:ds="http://schemas.openxmlformats.org/officeDocument/2006/customXml" ds:itemID="{3AC4BBE5-5722-443E-999D-429CFA6055A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119e996-332a-400b-80e8-f09e41a655d6"/>
    <ds:schemaRef ds:uri="629cef25-b737-4eb3-a5fa-a2a96147422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01a4edc0-c130-4e09-bfd4-7b7de34700e6}" enabled="0" method="" siteId="{01a4edc0-c130-4e09-bfd4-7b7de34700e6}" removed="1"/>
</clbl:labelList>
</file>

<file path=docProps/app.xml><?xml version="1.0" encoding="utf-8"?>
<Properties xmlns="http://schemas.openxmlformats.org/officeDocument/2006/extended-properties" xmlns:vt="http://schemas.openxmlformats.org/officeDocument/2006/docPropsVTypes">
  <Template>Power Point EU Local Councillors 16x9 (3)</Template>
  <TotalTime>1</TotalTime>
  <Words>180</Words>
  <Application>Microsoft Office PowerPoint</Application>
  <PresentationFormat>Widescreen</PresentationFormat>
  <Paragraphs>13</Paragraphs>
  <Slides>5</Slides>
  <Notes>0</Notes>
  <HiddenSlides>0</HiddenSlides>
  <MMClips>0</MMClips>
  <ScaleCrop>false</ScaleCrop>
  <HeadingPairs>
    <vt:vector size="6" baseType="variant">
      <vt:variant>
        <vt:lpstr>Fonts Used</vt:lpstr>
      </vt:variant>
      <vt:variant>
        <vt:i4>1</vt:i4>
      </vt:variant>
      <vt:variant>
        <vt:lpstr>Theme</vt:lpstr>
      </vt:variant>
      <vt:variant>
        <vt:i4>3</vt:i4>
      </vt:variant>
      <vt:variant>
        <vt:lpstr>Slide Titles</vt:lpstr>
      </vt:variant>
      <vt:variant>
        <vt:i4>5</vt:i4>
      </vt:variant>
    </vt:vector>
  </HeadingPairs>
  <TitlesOfParts>
    <vt:vector size="9" baseType="lpstr">
      <vt:lpstr>Arial</vt:lpstr>
      <vt:lpstr>front page</vt:lpstr>
      <vt:lpstr>pages</vt:lpstr>
      <vt:lpstr>Custom Design</vt:lpstr>
      <vt:lpstr>PowerPoint Presentation</vt:lpstr>
      <vt:lpstr>PowerPoint Presentation</vt:lpstr>
      <vt:lpstr>PowerPoint Presentation</vt:lpstr>
      <vt:lpstr>PowerPoint Presentation</vt:lpstr>
      <vt:lpstr>Crédits et politique en matière de réutilisation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Munoz Tovar Esther</dc:creator>
  <cp:lastModifiedBy>Munoz Tovar Esther</cp:lastModifiedBy>
  <cp:revision>1</cp:revision>
  <dcterms:created xsi:type="dcterms:W3CDTF">2025-07-23T09:49:31Z</dcterms:created>
  <dcterms:modified xsi:type="dcterms:W3CDTF">2025-07-23T09:51:01Z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0x01010099F9E454F49D3843AB58F2838D24BF35</vt:lpwstr>
  </property>
  <property fmtid="{D5CDD505-2E9C-101B-9397-08002B2CF9AE}" pid="3" name="MediaServiceImageTags">
    <vt:lpwstr/>
  </property>
</Properties>
</file>