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a:t>Réseau européen des élus locaux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fr-FR" dirty="0"/>
              <a:t>Agir ensemble pour rapprocher l’Europe des communautés locales </a:t>
            </a:r>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422967"/>
            <a:ext cx="10560000" cy="1056117"/>
          </a:xfrm>
          <a:prstGeom prst="rect">
            <a:avLst/>
          </a:prstGeom>
        </p:spPr>
        <p:txBody>
          <a:bodyPr/>
          <a:lstStyle/>
          <a:p>
            <a:r>
              <a:rPr lang="fr-FR" sz="4800" b="1" dirty="0">
                <a:solidFill>
                  <a:srgbClr val="003399"/>
                </a:solidFill>
                <a:latin typeface="Arial" panose="020B0604020202020204" pitchFamily="34" charset="0"/>
                <a:cs typeface="Arial" panose="020B0604020202020204" pitchFamily="34" charset="0"/>
              </a:rPr>
              <a:t>Crédits et politique en matière de réutilisation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fr-FR" sz="1467" dirty="0">
                <a:solidFill>
                  <a:schemeClr val="bg1">
                    <a:lumMod val="65000"/>
                  </a:schemeClr>
                </a:solidFill>
                <a:latin typeface="Arial"/>
                <a:cs typeface="Arial"/>
              </a:rPr>
              <a:t>Diapositive x © UE, artiste 1, stock.adobe.com </a:t>
            </a:r>
          </a:p>
          <a:p>
            <a:r>
              <a:rPr lang="fr-FR" sz="1467" dirty="0">
                <a:solidFill>
                  <a:schemeClr val="bg1">
                    <a:lumMod val="65000"/>
                  </a:schemeClr>
                </a:solidFill>
                <a:latin typeface="Arial"/>
                <a:cs typeface="Arial"/>
              </a:rPr>
              <a:t>Diapositive xx © UE, artiste 2, stock.adobe.com </a:t>
            </a:r>
          </a:p>
          <a:p>
            <a:r>
              <a:rPr lang="fr-FR" sz="1467" dirty="0">
                <a:solidFill>
                  <a:schemeClr val="bg1">
                    <a:lumMod val="65000"/>
                  </a:schemeClr>
                </a:solidFill>
                <a:latin typeface="Arial"/>
                <a:cs typeface="Arial"/>
              </a:rPr>
              <a:t>Diapositive xxx © UE </a:t>
            </a:r>
          </a:p>
          <a:p>
            <a:endParaRPr lang="fr-FR" sz="1467" dirty="0">
              <a:solidFill>
                <a:schemeClr val="bg1">
                  <a:lumMod val="65000"/>
                </a:schemeClr>
              </a:solidFill>
              <a:latin typeface="Arial"/>
              <a:cs typeface="Arial"/>
            </a:endParaRPr>
          </a:p>
          <a:p>
            <a:r>
              <a:rPr lang="fr-FR" sz="1467" b="1" dirty="0">
                <a:latin typeface="Arial"/>
                <a:cs typeface="Arial"/>
              </a:rPr>
              <a:t>© Union européenne, 2025 </a:t>
            </a:r>
          </a:p>
          <a:p>
            <a:endParaRPr lang="fr-FR" sz="1467" dirty="0">
              <a:solidFill>
                <a:schemeClr val="bg1">
                  <a:lumMod val="65000"/>
                </a:schemeClr>
              </a:solidFill>
              <a:latin typeface="Arial"/>
              <a:cs typeface="Arial"/>
            </a:endParaRPr>
          </a:p>
          <a:p>
            <a:endParaRPr lang="fr-FR" sz="1467" dirty="0">
              <a:solidFill>
                <a:schemeClr val="bg1">
                  <a:lumMod val="65000"/>
                </a:schemeClr>
              </a:solidFill>
              <a:latin typeface="Arial"/>
              <a:cs typeface="Arial"/>
            </a:endParaRPr>
          </a:p>
          <a:p>
            <a:pPr marL="0" indent="0">
              <a:buNone/>
            </a:pPr>
            <a:endParaRPr lang="fr-FR" sz="1467" dirty="0">
              <a:solidFill>
                <a:schemeClr val="bg1">
                  <a:lumMod val="65000"/>
                </a:schemeClr>
              </a:solidFill>
              <a:latin typeface="Arial"/>
              <a:cs typeface="Arial"/>
            </a:endParaRPr>
          </a:p>
          <a:p>
            <a:r>
              <a:rPr lang="fr-FR" sz="1467" dirty="0">
                <a:latin typeface="Arial"/>
                <a:cs typeface="Arial"/>
              </a:rPr>
              <a:t>Sauf indication contraire, la réutilisation de ce document est autorisée aux conditions prévues par la licence Creative Commons Attribution 4.0 International (CC BY 4.0) (</a:t>
            </a:r>
            <a:r>
              <a:rPr lang="fr-FR" sz="1467" dirty="0">
                <a:solidFill>
                  <a:schemeClr val="bg1">
                    <a:lumMod val="65000"/>
                  </a:schemeClr>
                </a:solidFill>
                <a:latin typeface="Arial"/>
                <a:cs typeface="Arial"/>
                <a:hlinkClick r:id="rId2"/>
              </a:rPr>
              <a:t>https://creativecommons.org/licenses/by/4.0</a:t>
            </a:r>
            <a:r>
              <a:rPr lang="fr-FR" sz="1467" dirty="0">
                <a:latin typeface="Arial"/>
                <a:cs typeface="Arial"/>
              </a:rPr>
              <a:t>). Cela signifie que la réutilisation est autorisée moyennant citation appropriée et indication de toute modification. </a:t>
            </a:r>
          </a:p>
          <a:p>
            <a:r>
              <a:rPr lang="fr-FR" sz="1467" dirty="0">
                <a:latin typeface="Arial"/>
                <a:cs typeface="Arial"/>
              </a:rPr>
              <a:t>Pour toute utilisation ou reproduction d’éléments qui ne sont pas la propriété de l’Union européenne, il peut être nécessaire de solliciter directement l’autorisation des titulaires des droits d’auteur concernés. En conséquence, vous avez l’obligation d’acquérir des droits supplémentaires si un contenu spécifique comprend des travaux de tiers. Lorsque l’autorisation a été obtenue, elle annule et remplace l’autorisation générale susmentionnée et doit clairement indiquer toute restriction d’utilisation.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1</TotalTime>
  <Words>180</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Crédits et politique en matière de réutilisation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2025-07-23T09:49:31Z</dcterms:created>
  <dcterms:modified xsi:type="dcterms:W3CDTF">2025-07-23T09:51:01Z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