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 id="2147483669" r:id="rId6"/>
  </p:sldMasterIdLst>
  <p:sldIdLst>
    <p:sldId id="269" r:id="rId7"/>
    <p:sldId id="264" r:id="rId8"/>
    <p:sldId id="265" r:id="rId9"/>
    <p:sldId id="268" r:id="rId10"/>
    <p:sldId id="267" r:id="rId11"/>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9"/>
    <a:srgbClr val="6F35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CF1369-011C-8F43-90DD-B5B7BAFE3706}" v="16" dt="2025-04-10T12:12:47.860"/>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58"/>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2C47C8A-54C8-5CBC-9940-8BDFBE3F428D}"/>
              </a:ext>
            </a:extLst>
          </p:cNvPr>
          <p:cNvSpPr>
            <a:spLocks noGrp="1"/>
          </p:cNvSpPr>
          <p:nvPr>
            <p:ph type="body" sz="quarter" idx="10" hasCustomPrompt="1"/>
          </p:nvPr>
        </p:nvSpPr>
        <p:spPr>
          <a:xfrm>
            <a:off x="1580322" y="2255492"/>
            <a:ext cx="8994913" cy="1203325"/>
          </a:xfrm>
          <a:prstGeom prst="rect">
            <a:avLst/>
          </a:prstGeom>
        </p:spPr>
        <p:txBody>
          <a:bodyPr anchor="b"/>
          <a:lstStyle>
            <a:lvl1pPr marL="0" indent="0">
              <a:buFontTx/>
              <a:buNone/>
              <a:defRPr sz="5000" b="1" i="0">
                <a:solidFill>
                  <a:schemeClr val="bg1"/>
                </a:solidFill>
                <a:latin typeface="Arial" panose="020B0604020202020204" pitchFamily="34" charset="0"/>
                <a:cs typeface="Arial" panose="020B0604020202020204" pitchFamily="34" charset="0"/>
              </a:defRPr>
            </a:lvl1pPr>
          </a:lstStyle>
          <a:p>
            <a:pPr lvl="0"/>
            <a:r>
              <a:rPr lang="en-GB" dirty="0"/>
              <a:t>Title</a:t>
            </a:r>
            <a:endParaRPr lang="en-BE" dirty="0"/>
          </a:p>
        </p:txBody>
      </p:sp>
      <p:sp>
        <p:nvSpPr>
          <p:cNvPr id="5" name="Text Placeholder 4">
            <a:extLst>
              <a:ext uri="{FF2B5EF4-FFF2-40B4-BE49-F238E27FC236}">
                <a16:creationId xmlns:a16="http://schemas.microsoft.com/office/drawing/2014/main" id="{246BDA7D-891F-8F8D-40FF-3A8640FFD44E}"/>
              </a:ext>
            </a:extLst>
          </p:cNvPr>
          <p:cNvSpPr>
            <a:spLocks noGrp="1"/>
          </p:cNvSpPr>
          <p:nvPr>
            <p:ph type="body" sz="quarter" idx="11" hasCustomPrompt="1"/>
          </p:nvPr>
        </p:nvSpPr>
        <p:spPr>
          <a:xfrm>
            <a:off x="1580322" y="3525348"/>
            <a:ext cx="8994913" cy="1227137"/>
          </a:xfrm>
          <a:prstGeom prst="rect">
            <a:avLst/>
          </a:prstGeom>
        </p:spPr>
        <p:txBody>
          <a:bodyPr/>
          <a:lstStyle>
            <a:lvl1pPr marL="0" indent="0">
              <a:lnSpc>
                <a:spcPct val="100000"/>
              </a:lnSpc>
              <a:buNone/>
              <a:defRPr sz="3500" b="0" i="0">
                <a:solidFill>
                  <a:schemeClr val="bg1"/>
                </a:solidFill>
                <a:latin typeface="Arial" panose="020B0604020202020204" pitchFamily="34" charset="0"/>
                <a:cs typeface="Arial" panose="020B0604020202020204" pitchFamily="34" charset="0"/>
              </a:defRPr>
            </a:lvl1pPr>
          </a:lstStyle>
          <a:p>
            <a:pPr lvl="0"/>
            <a:r>
              <a:rPr lang="en-GB" dirty="0"/>
              <a:t>Subtitle</a:t>
            </a:r>
            <a:endParaRPr lang="en-BE" dirty="0"/>
          </a:p>
        </p:txBody>
      </p:sp>
    </p:spTree>
    <p:extLst>
      <p:ext uri="{BB962C8B-B14F-4D97-AF65-F5344CB8AC3E}">
        <p14:creationId xmlns:p14="http://schemas.microsoft.com/office/powerpoint/2010/main" val="105081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A827C-08C1-7BD4-31BA-45C88418BBDF}"/>
              </a:ext>
            </a:extLst>
          </p:cNvPr>
          <p:cNvSpPr>
            <a:spLocks noGrp="1"/>
          </p:cNvSpPr>
          <p:nvPr>
            <p:ph type="title" hasCustomPrompt="1"/>
          </p:nvPr>
        </p:nvSpPr>
        <p:spPr>
          <a:xfrm>
            <a:off x="839788" y="365125"/>
            <a:ext cx="10515600" cy="1158875"/>
          </a:xfrm>
          <a:prstGeom prst="rect">
            <a:avLst/>
          </a:prstGeom>
        </p:spPr>
        <p:txBody>
          <a:bodyPr/>
          <a:lstStyle>
            <a:lvl1pPr>
              <a:defRPr sz="4800"/>
            </a:lvl1pPr>
          </a:lstStyle>
          <a:p>
            <a:r>
              <a:rPr lang="en-GB" dirty="0"/>
              <a:t>Title</a:t>
            </a:r>
            <a:endParaRPr lang="en-BE" dirty="0"/>
          </a:p>
        </p:txBody>
      </p:sp>
      <p:sp>
        <p:nvSpPr>
          <p:cNvPr id="8" name="Text Placeholder 7">
            <a:extLst>
              <a:ext uri="{FF2B5EF4-FFF2-40B4-BE49-F238E27FC236}">
                <a16:creationId xmlns:a16="http://schemas.microsoft.com/office/drawing/2014/main" id="{9EDCB8FE-C746-4A49-EBE6-76611D90337E}"/>
              </a:ext>
            </a:extLst>
          </p:cNvPr>
          <p:cNvSpPr>
            <a:spLocks noGrp="1"/>
          </p:cNvSpPr>
          <p:nvPr>
            <p:ph type="body" sz="quarter" idx="10" hasCustomPrompt="1"/>
          </p:nvPr>
        </p:nvSpPr>
        <p:spPr>
          <a:xfrm>
            <a:off x="1366883" y="6296952"/>
            <a:ext cx="5791200" cy="287337"/>
          </a:xfrm>
          <a:prstGeom prst="rect">
            <a:avLst/>
          </a:prstGeom>
        </p:spPr>
        <p:txBody>
          <a:bodyPr anchor="b"/>
          <a:lstStyle>
            <a:lvl1pPr marL="0" indent="0">
              <a:buNone/>
              <a:defRPr sz="1100" b="1" i="0">
                <a:solidFill>
                  <a:srgbClr val="003399"/>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Title of Power Point</a:t>
            </a:r>
            <a:endParaRPr lang="en-BE" dirty="0"/>
          </a:p>
        </p:txBody>
      </p:sp>
      <p:sp>
        <p:nvSpPr>
          <p:cNvPr id="10" name="Text Placeholder 9">
            <a:extLst>
              <a:ext uri="{FF2B5EF4-FFF2-40B4-BE49-F238E27FC236}">
                <a16:creationId xmlns:a16="http://schemas.microsoft.com/office/drawing/2014/main" id="{0D5CFB4A-A6FD-CAFB-AD00-ED60B59F6287}"/>
              </a:ext>
            </a:extLst>
          </p:cNvPr>
          <p:cNvSpPr>
            <a:spLocks noGrp="1"/>
          </p:cNvSpPr>
          <p:nvPr>
            <p:ph type="body" sz="quarter" idx="11" hasCustomPrompt="1"/>
          </p:nvPr>
        </p:nvSpPr>
        <p:spPr>
          <a:xfrm>
            <a:off x="836612" y="1716815"/>
            <a:ext cx="10518776" cy="3874089"/>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GB" dirty="0"/>
              <a:t>Bodytext</a:t>
            </a:r>
            <a:endParaRPr lang="en-BE" dirty="0"/>
          </a:p>
        </p:txBody>
      </p:sp>
    </p:spTree>
    <p:extLst>
      <p:ext uri="{BB962C8B-B14F-4D97-AF65-F5344CB8AC3E}">
        <p14:creationId xmlns:p14="http://schemas.microsoft.com/office/powerpoint/2010/main" val="1764426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side +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A827C-08C1-7BD4-31BA-45C88418BBDF}"/>
              </a:ext>
            </a:extLst>
          </p:cNvPr>
          <p:cNvSpPr>
            <a:spLocks noGrp="1"/>
          </p:cNvSpPr>
          <p:nvPr>
            <p:ph type="title" hasCustomPrompt="1"/>
          </p:nvPr>
        </p:nvSpPr>
        <p:spPr>
          <a:xfrm>
            <a:off x="839788" y="365126"/>
            <a:ext cx="10515600" cy="1150165"/>
          </a:xfrm>
          <a:prstGeom prst="rect">
            <a:avLst/>
          </a:prstGeom>
        </p:spPr>
        <p:txBody>
          <a:bodyPr/>
          <a:lstStyle>
            <a:lvl1pPr>
              <a:defRPr sz="4800"/>
            </a:lvl1pPr>
          </a:lstStyle>
          <a:p>
            <a:r>
              <a:rPr lang="en-GB" dirty="0"/>
              <a:t>Title</a:t>
            </a:r>
            <a:endParaRPr lang="en-BE" dirty="0"/>
          </a:p>
        </p:txBody>
      </p:sp>
      <p:sp>
        <p:nvSpPr>
          <p:cNvPr id="8" name="Text Placeholder 7">
            <a:extLst>
              <a:ext uri="{FF2B5EF4-FFF2-40B4-BE49-F238E27FC236}">
                <a16:creationId xmlns:a16="http://schemas.microsoft.com/office/drawing/2014/main" id="{9EDCB8FE-C746-4A49-EBE6-76611D90337E}"/>
              </a:ext>
            </a:extLst>
          </p:cNvPr>
          <p:cNvSpPr>
            <a:spLocks noGrp="1"/>
          </p:cNvSpPr>
          <p:nvPr>
            <p:ph type="body" sz="quarter" idx="10" hasCustomPrompt="1"/>
          </p:nvPr>
        </p:nvSpPr>
        <p:spPr>
          <a:xfrm>
            <a:off x="1366883" y="6296952"/>
            <a:ext cx="5791200" cy="287337"/>
          </a:xfrm>
          <a:prstGeom prst="rect">
            <a:avLst/>
          </a:prstGeom>
        </p:spPr>
        <p:txBody>
          <a:bodyPr anchor="b"/>
          <a:lstStyle>
            <a:lvl1pPr marL="0" indent="0">
              <a:buNone/>
              <a:defRPr sz="1100" b="1" i="0">
                <a:solidFill>
                  <a:srgbClr val="003399"/>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Title of Power Point</a:t>
            </a:r>
            <a:endParaRPr lang="en-BE" dirty="0"/>
          </a:p>
        </p:txBody>
      </p:sp>
      <p:sp>
        <p:nvSpPr>
          <p:cNvPr id="10" name="Text Placeholder 9">
            <a:extLst>
              <a:ext uri="{FF2B5EF4-FFF2-40B4-BE49-F238E27FC236}">
                <a16:creationId xmlns:a16="http://schemas.microsoft.com/office/drawing/2014/main" id="{0D5CFB4A-A6FD-CAFB-AD00-ED60B59F6287}"/>
              </a:ext>
            </a:extLst>
          </p:cNvPr>
          <p:cNvSpPr>
            <a:spLocks noGrp="1"/>
          </p:cNvSpPr>
          <p:nvPr>
            <p:ph type="body" sz="quarter" idx="11" hasCustomPrompt="1"/>
          </p:nvPr>
        </p:nvSpPr>
        <p:spPr>
          <a:xfrm>
            <a:off x="5207726" y="1708106"/>
            <a:ext cx="6144486" cy="3874089"/>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GB" dirty="0"/>
              <a:t>Bodytext</a:t>
            </a:r>
            <a:endParaRPr lang="en-BE" dirty="0"/>
          </a:p>
        </p:txBody>
      </p:sp>
      <p:sp>
        <p:nvSpPr>
          <p:cNvPr id="4" name="Picture Placeholder 3">
            <a:extLst>
              <a:ext uri="{FF2B5EF4-FFF2-40B4-BE49-F238E27FC236}">
                <a16:creationId xmlns:a16="http://schemas.microsoft.com/office/drawing/2014/main" id="{6C3C60BE-4B0C-6CFF-2DB3-DEB7A19763C7}"/>
              </a:ext>
            </a:extLst>
          </p:cNvPr>
          <p:cNvSpPr>
            <a:spLocks noGrp="1"/>
          </p:cNvSpPr>
          <p:nvPr>
            <p:ph type="pic" sz="quarter" idx="12" hasCustomPrompt="1"/>
          </p:nvPr>
        </p:nvSpPr>
        <p:spPr>
          <a:xfrm>
            <a:off x="836613" y="1708106"/>
            <a:ext cx="4100512" cy="3848100"/>
          </a:xfrm>
          <a:prstGeom prst="rect">
            <a:avLst/>
          </a:prstGeom>
        </p:spPr>
        <p:txBody>
          <a:bodyPr anchor="ctr"/>
          <a:lstStyle>
            <a:lvl1pPr marL="0" indent="0" algn="ctr">
              <a:buNone/>
              <a:defRPr sz="2000" b="0" i="0">
                <a:solidFill>
                  <a:schemeClr val="bg1">
                    <a:lumMod val="65000"/>
                  </a:schemeClr>
                </a:solidFill>
                <a:latin typeface="Arial" panose="020B0604020202020204" pitchFamily="34" charset="0"/>
                <a:cs typeface="Arial" panose="020B0604020202020204" pitchFamily="34" charset="0"/>
              </a:defRPr>
            </a:lvl1pPr>
          </a:lstStyle>
          <a:p>
            <a:r>
              <a:rPr lang="en-GB" dirty="0"/>
              <a:t>I</a:t>
            </a:r>
            <a:r>
              <a:rPr lang="en-BE" dirty="0"/>
              <a:t>nsert image</a:t>
            </a:r>
          </a:p>
        </p:txBody>
      </p:sp>
      <p:sp>
        <p:nvSpPr>
          <p:cNvPr id="7" name="Text Placeholder 6">
            <a:extLst>
              <a:ext uri="{FF2B5EF4-FFF2-40B4-BE49-F238E27FC236}">
                <a16:creationId xmlns:a16="http://schemas.microsoft.com/office/drawing/2014/main" id="{143B5541-D82E-31F7-A5AF-1C0F9E0D0DD5}"/>
              </a:ext>
            </a:extLst>
          </p:cNvPr>
          <p:cNvSpPr>
            <a:spLocks noGrp="1"/>
          </p:cNvSpPr>
          <p:nvPr>
            <p:ph type="body" sz="quarter" idx="13" hasCustomPrompt="1"/>
          </p:nvPr>
        </p:nvSpPr>
        <p:spPr>
          <a:xfrm>
            <a:off x="5215709" y="5590315"/>
            <a:ext cx="6145213" cy="174625"/>
          </a:xfrm>
          <a:prstGeom prst="rect">
            <a:avLst/>
          </a:prstGeom>
        </p:spPr>
        <p:txBody>
          <a:bodyPr/>
          <a:lstStyle>
            <a:lvl1pPr marL="0" indent="0">
              <a:buNone/>
              <a:defRPr sz="800">
                <a:latin typeface="Arial" panose="020B0604020202020204" pitchFamily="34" charset="0"/>
                <a:cs typeface="Arial" panose="020B0604020202020204" pitchFamily="34" charset="0"/>
              </a:defRPr>
            </a:lvl1pPr>
            <a:lvl2pPr marL="457200" indent="0">
              <a:buNone/>
              <a:defRPr sz="800">
                <a:latin typeface="Arial" panose="020B0604020202020204" pitchFamily="34" charset="0"/>
                <a:cs typeface="Arial" panose="020B0604020202020204" pitchFamily="34" charset="0"/>
              </a:defRPr>
            </a:lvl2pPr>
            <a:lvl3pPr marL="914400" indent="0">
              <a:buNone/>
              <a:defRPr sz="800">
                <a:latin typeface="Arial" panose="020B0604020202020204" pitchFamily="34" charset="0"/>
                <a:cs typeface="Arial" panose="020B0604020202020204" pitchFamily="34" charset="0"/>
              </a:defRPr>
            </a:lvl3pPr>
            <a:lvl4pPr marL="1371600" indent="0">
              <a:buNone/>
              <a:defRPr sz="800">
                <a:latin typeface="Arial" panose="020B0604020202020204" pitchFamily="34" charset="0"/>
                <a:cs typeface="Arial" panose="020B0604020202020204" pitchFamily="34" charset="0"/>
              </a:defRPr>
            </a:lvl4pPr>
            <a:lvl5pPr marL="1828800" indent="0">
              <a:buNone/>
              <a:defRPr sz="800">
                <a:latin typeface="Arial" panose="020B0604020202020204" pitchFamily="34" charset="0"/>
                <a:cs typeface="Arial" panose="020B0604020202020204" pitchFamily="34" charset="0"/>
              </a:defRPr>
            </a:lvl5pPr>
          </a:lstStyle>
          <a:p>
            <a:pPr lvl="0"/>
            <a:r>
              <a:rPr lang="en-GB" dirty="0"/>
              <a:t>© xxx</a:t>
            </a:r>
            <a:endParaRPr lang="en-BE" dirty="0"/>
          </a:p>
        </p:txBody>
      </p:sp>
    </p:spTree>
    <p:extLst>
      <p:ext uri="{BB962C8B-B14F-4D97-AF65-F5344CB8AC3E}">
        <p14:creationId xmlns:p14="http://schemas.microsoft.com/office/powerpoint/2010/main" val="2223327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o backgroun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4019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_Tex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1486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jp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BELC branding">
            <a:extLst>
              <a:ext uri="{FF2B5EF4-FFF2-40B4-BE49-F238E27FC236}">
                <a16:creationId xmlns:a16="http://schemas.microsoft.com/office/drawing/2014/main" id="{41EBCCDD-8752-F379-6C50-7A9CAD0BA94B}"/>
              </a:ext>
            </a:extLst>
          </p:cNvPr>
          <p:cNvPicPr>
            <a:picLocks noChangeAspect="1"/>
          </p:cNvPicPr>
          <p:nvPr userDrawn="1"/>
        </p:nvPicPr>
        <p:blipFill>
          <a:blip r:embed="rId3"/>
          <a:srcRect/>
          <a:stretch/>
        </p:blipFill>
        <p:spPr>
          <a:xfrm>
            <a:off x="0" y="0"/>
            <a:ext cx="12192000" cy="6858000"/>
          </a:xfrm>
          <a:prstGeom prst="rect">
            <a:avLst/>
          </a:prstGeom>
        </p:spPr>
      </p:pic>
    </p:spTree>
    <p:extLst>
      <p:ext uri="{BB962C8B-B14F-4D97-AF65-F5344CB8AC3E}">
        <p14:creationId xmlns:p14="http://schemas.microsoft.com/office/powerpoint/2010/main" val="102578852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backgrd">
            <a:extLst>
              <a:ext uri="{FF2B5EF4-FFF2-40B4-BE49-F238E27FC236}">
                <a16:creationId xmlns:a16="http://schemas.microsoft.com/office/drawing/2014/main" id="{F53F348A-7874-24A5-DEF4-544412C9382C}"/>
              </a:ext>
            </a:extLst>
          </p:cNvPr>
          <p:cNvPicPr>
            <a:picLocks noChangeAspect="1"/>
          </p:cNvPicPr>
          <p:nvPr userDrawn="1"/>
        </p:nvPicPr>
        <p:blipFill>
          <a:blip r:embed="rId4"/>
          <a:srcRect/>
          <a:stretch/>
        </p:blipFill>
        <p:spPr>
          <a:xfrm>
            <a:off x="0" y="0"/>
            <a:ext cx="12192000" cy="6858000"/>
          </a:xfrm>
          <a:prstGeom prst="rect">
            <a:avLst/>
          </a:prstGeom>
        </p:spPr>
      </p:pic>
    </p:spTree>
    <p:extLst>
      <p:ext uri="{BB962C8B-B14F-4D97-AF65-F5344CB8AC3E}">
        <p14:creationId xmlns:p14="http://schemas.microsoft.com/office/powerpoint/2010/main" val="4192238704"/>
      </p:ext>
    </p:extLst>
  </p:cSld>
  <p:clrMap bg1="lt1" tx1="dk1" bg2="lt2" tx2="dk2" accent1="accent1" accent2="accent2" accent3="accent3" accent4="accent4" accent5="accent5" accent6="accent6" hlink="hlink" folHlink="folHlink"/>
  <p:sldLayoutIdLst>
    <p:sldLayoutId id="2147483665" r:id="rId1"/>
    <p:sldLayoutId id="2147483666" r:id="rId2"/>
  </p:sldLayoutIdLst>
  <p:txStyles>
    <p:titleStyle>
      <a:lvl1pPr algn="l" defTabSz="914400" rtl="0" eaLnBrk="1" latinLnBrk="0" hangingPunct="1">
        <a:lnSpc>
          <a:spcPct val="90000"/>
        </a:lnSpc>
        <a:spcBef>
          <a:spcPct val="0"/>
        </a:spcBef>
        <a:buNone/>
        <a:defRPr sz="3500" b="1" i="0" kern="1200">
          <a:solidFill>
            <a:srgbClr val="003399"/>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669096"/>
      </p:ext>
    </p:extLst>
  </p:cSld>
  <p:clrMap bg1="lt1" tx1="dk1" bg2="lt2" tx2="dk2" accent1="accent1" accent2="accent2" accent3="accent3" accent4="accent4" accent5="accent5" accent6="accent6" hlink="hlink" folHlink="folHlink"/>
  <p:sldLayoutIdLst>
    <p:sldLayoutId id="2147483670" r:id="rId1"/>
    <p:sldLayoutId id="2147483671"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creativecommons.org/licenses/by/4.0/deed.fi" TargetMode="External"/><Relationship Id="rId1" Type="http://schemas.openxmlformats.org/officeDocument/2006/relationships/slideLayout" Target="../slideLayouts/slideLayout5.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AF593B9-8B77-E406-9E2D-E500B96E0316}"/>
              </a:ext>
            </a:extLst>
          </p:cNvPr>
          <p:cNvSpPr>
            <a:spLocks noGrp="1"/>
          </p:cNvSpPr>
          <p:nvPr>
            <p:ph type="body" sz="quarter" idx="10"/>
          </p:nvPr>
        </p:nvSpPr>
        <p:spPr>
          <a:xfrm>
            <a:off x="1580322" y="2106636"/>
            <a:ext cx="9275520" cy="1203325"/>
          </a:xfrm>
        </p:spPr>
        <p:txBody>
          <a:bodyPr/>
          <a:lstStyle/>
          <a:p>
            <a:r>
              <a:rPr lang="fr-FR" dirty="0" err="1"/>
              <a:t>Paikallispäättäjien</a:t>
            </a:r>
            <a:r>
              <a:rPr lang="fr-FR" dirty="0"/>
              <a:t> EU-</a:t>
            </a:r>
            <a:r>
              <a:rPr lang="fr-FR" dirty="0" err="1"/>
              <a:t>verkosto</a:t>
            </a:r>
            <a:r>
              <a:rPr lang="fr-FR" dirty="0"/>
              <a:t> </a:t>
            </a:r>
          </a:p>
        </p:txBody>
      </p:sp>
      <p:sp>
        <p:nvSpPr>
          <p:cNvPr id="3" name="Espace réservé du texte 2">
            <a:extLst>
              <a:ext uri="{FF2B5EF4-FFF2-40B4-BE49-F238E27FC236}">
                <a16:creationId xmlns:a16="http://schemas.microsoft.com/office/drawing/2014/main" id="{64C50D10-0D1F-7C8E-7659-8819597D3601}"/>
              </a:ext>
            </a:extLst>
          </p:cNvPr>
          <p:cNvSpPr>
            <a:spLocks noGrp="1"/>
          </p:cNvSpPr>
          <p:nvPr>
            <p:ph type="body" sz="quarter" idx="11"/>
          </p:nvPr>
        </p:nvSpPr>
        <p:spPr>
          <a:xfrm>
            <a:off x="1580322" y="3346675"/>
            <a:ext cx="7765697" cy="1227137"/>
          </a:xfrm>
        </p:spPr>
        <p:txBody>
          <a:bodyPr/>
          <a:lstStyle/>
          <a:p>
            <a:r>
              <a:rPr lang="fi-FI" dirty="0"/>
              <a:t>Tuodaan yhdessä EU lähemmäs paikallisyhteisöjä </a:t>
            </a:r>
            <a:endParaRPr lang="fr-FR" dirty="0"/>
          </a:p>
        </p:txBody>
      </p:sp>
    </p:spTree>
    <p:extLst>
      <p:ext uri="{BB962C8B-B14F-4D97-AF65-F5344CB8AC3E}">
        <p14:creationId xmlns:p14="http://schemas.microsoft.com/office/powerpoint/2010/main" val="1419986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17D0F-5D1C-3675-135A-5A175AF59F0A}"/>
              </a:ext>
            </a:extLst>
          </p:cNvPr>
          <p:cNvSpPr>
            <a:spLocks noGrp="1"/>
          </p:cNvSpPr>
          <p:nvPr>
            <p:ph type="title"/>
          </p:nvPr>
        </p:nvSpPr>
        <p:spPr/>
        <p:txBody>
          <a:bodyPr/>
          <a:lstStyle/>
          <a:p>
            <a:endParaRPr lang="en-BE" dirty="0"/>
          </a:p>
        </p:txBody>
      </p:sp>
      <p:sp>
        <p:nvSpPr>
          <p:cNvPr id="4" name="Text Placeholder 3">
            <a:extLst>
              <a:ext uri="{FF2B5EF4-FFF2-40B4-BE49-F238E27FC236}">
                <a16:creationId xmlns:a16="http://schemas.microsoft.com/office/drawing/2014/main" id="{AAEFD245-C072-5F79-0DB6-6B5845196ED2}"/>
              </a:ext>
            </a:extLst>
          </p:cNvPr>
          <p:cNvSpPr>
            <a:spLocks noGrp="1"/>
          </p:cNvSpPr>
          <p:nvPr>
            <p:ph type="body" sz="quarter" idx="11"/>
          </p:nvPr>
        </p:nvSpPr>
        <p:spPr/>
        <p:txBody>
          <a:bodyPr/>
          <a:lstStyle/>
          <a:p>
            <a:endParaRPr lang="en-BE"/>
          </a:p>
        </p:txBody>
      </p:sp>
      <p:sp>
        <p:nvSpPr>
          <p:cNvPr id="3" name="Text Placeholder 2">
            <a:extLst>
              <a:ext uri="{FF2B5EF4-FFF2-40B4-BE49-F238E27FC236}">
                <a16:creationId xmlns:a16="http://schemas.microsoft.com/office/drawing/2014/main" id="{92C13D3A-37DA-7354-B07D-4CB023F8F6F7}"/>
              </a:ext>
            </a:extLst>
          </p:cNvPr>
          <p:cNvSpPr>
            <a:spLocks noGrp="1"/>
          </p:cNvSpPr>
          <p:nvPr>
            <p:ph type="body" sz="quarter" idx="10"/>
          </p:nvPr>
        </p:nvSpPr>
        <p:spPr/>
        <p:txBody>
          <a:bodyPr/>
          <a:lstStyle/>
          <a:p>
            <a:endParaRPr lang="en-BE"/>
          </a:p>
        </p:txBody>
      </p:sp>
    </p:spTree>
    <p:extLst>
      <p:ext uri="{BB962C8B-B14F-4D97-AF65-F5344CB8AC3E}">
        <p14:creationId xmlns:p14="http://schemas.microsoft.com/office/powerpoint/2010/main" val="2380065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5E15D-68AF-6792-53C0-1A2C4AC9CC1C}"/>
              </a:ext>
            </a:extLst>
          </p:cNvPr>
          <p:cNvSpPr>
            <a:spLocks noGrp="1"/>
          </p:cNvSpPr>
          <p:nvPr>
            <p:ph type="title"/>
          </p:nvPr>
        </p:nvSpPr>
        <p:spPr/>
        <p:txBody>
          <a:bodyPr/>
          <a:lstStyle/>
          <a:p>
            <a:endParaRPr lang="en-BE"/>
          </a:p>
        </p:txBody>
      </p:sp>
      <p:sp>
        <p:nvSpPr>
          <p:cNvPr id="4" name="Text Placeholder 3">
            <a:extLst>
              <a:ext uri="{FF2B5EF4-FFF2-40B4-BE49-F238E27FC236}">
                <a16:creationId xmlns:a16="http://schemas.microsoft.com/office/drawing/2014/main" id="{1C89C688-4680-9F32-C473-4E0B8EB9AD48}"/>
              </a:ext>
            </a:extLst>
          </p:cNvPr>
          <p:cNvSpPr>
            <a:spLocks noGrp="1"/>
          </p:cNvSpPr>
          <p:nvPr>
            <p:ph type="body" sz="quarter" idx="11"/>
          </p:nvPr>
        </p:nvSpPr>
        <p:spPr/>
        <p:txBody>
          <a:bodyPr/>
          <a:lstStyle/>
          <a:p>
            <a:endParaRPr lang="en-BE"/>
          </a:p>
        </p:txBody>
      </p:sp>
      <p:sp>
        <p:nvSpPr>
          <p:cNvPr id="5" name="Picture Placeholder 4">
            <a:extLst>
              <a:ext uri="{FF2B5EF4-FFF2-40B4-BE49-F238E27FC236}">
                <a16:creationId xmlns:a16="http://schemas.microsoft.com/office/drawing/2014/main" id="{8226CC80-06AC-61A2-CE6D-AFD946C8C9F2}"/>
              </a:ext>
            </a:extLst>
          </p:cNvPr>
          <p:cNvSpPr>
            <a:spLocks noGrp="1"/>
          </p:cNvSpPr>
          <p:nvPr>
            <p:ph type="pic" sz="quarter" idx="12"/>
          </p:nvPr>
        </p:nvSpPr>
        <p:spPr/>
        <p:txBody>
          <a:bodyPr/>
          <a:lstStyle/>
          <a:p>
            <a:endParaRPr lang="en-BE"/>
          </a:p>
        </p:txBody>
      </p:sp>
      <p:sp>
        <p:nvSpPr>
          <p:cNvPr id="3" name="Text Placeholder 2">
            <a:extLst>
              <a:ext uri="{FF2B5EF4-FFF2-40B4-BE49-F238E27FC236}">
                <a16:creationId xmlns:a16="http://schemas.microsoft.com/office/drawing/2014/main" id="{2EF8124D-5AC9-132F-2C3D-8851CB2E274B}"/>
              </a:ext>
            </a:extLst>
          </p:cNvPr>
          <p:cNvSpPr>
            <a:spLocks noGrp="1"/>
          </p:cNvSpPr>
          <p:nvPr>
            <p:ph type="body" sz="quarter" idx="10"/>
          </p:nvPr>
        </p:nvSpPr>
        <p:spPr/>
        <p:txBody>
          <a:bodyPr/>
          <a:lstStyle/>
          <a:p>
            <a:endParaRPr lang="en-BE"/>
          </a:p>
        </p:txBody>
      </p:sp>
    </p:spTree>
    <p:extLst>
      <p:ext uri="{BB962C8B-B14F-4D97-AF65-F5344CB8AC3E}">
        <p14:creationId xmlns:p14="http://schemas.microsoft.com/office/powerpoint/2010/main" val="2606934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phique 3">
            <a:extLst>
              <a:ext uri="{FF2B5EF4-FFF2-40B4-BE49-F238E27FC236}">
                <a16:creationId xmlns:a16="http://schemas.microsoft.com/office/drawing/2014/main" id="{E33DCAA3-3033-BD59-3953-C8474B8F668A}"/>
              </a:ext>
            </a:extLst>
          </p:cNvPr>
          <p:cNvPicPr>
            <a:picLocks noChangeAspect="1"/>
          </p:cNvPicPr>
          <p:nvPr/>
        </p:nvPicPr>
        <p:blipFill>
          <a:blip r:embed="rId2"/>
          <a:srcRect/>
          <a:stretch/>
        </p:blipFill>
        <p:spPr>
          <a:xfrm>
            <a:off x="0" y="0"/>
            <a:ext cx="12192000" cy="6858000"/>
          </a:xfrm>
          <a:prstGeom prst="rect">
            <a:avLst/>
          </a:prstGeom>
        </p:spPr>
      </p:pic>
    </p:spTree>
    <p:extLst>
      <p:ext uri="{BB962C8B-B14F-4D97-AF65-F5344CB8AC3E}">
        <p14:creationId xmlns:p14="http://schemas.microsoft.com/office/powerpoint/2010/main" val="745138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81B41-58A3-46F9-4378-891E2D6323D8}"/>
              </a:ext>
            </a:extLst>
          </p:cNvPr>
          <p:cNvSpPr>
            <a:spLocks noGrp="1"/>
          </p:cNvSpPr>
          <p:nvPr>
            <p:ph type="ctrTitle" idx="4294967295"/>
          </p:nvPr>
        </p:nvSpPr>
        <p:spPr>
          <a:xfrm>
            <a:off x="816000" y="469071"/>
            <a:ext cx="10560000" cy="1056117"/>
          </a:xfrm>
          <a:prstGeom prst="rect">
            <a:avLst/>
          </a:prstGeom>
        </p:spPr>
        <p:txBody>
          <a:bodyPr/>
          <a:lstStyle/>
          <a:p>
            <a:r>
              <a:rPr lang="en-GB" sz="4800" b="1" dirty="0" err="1">
                <a:solidFill>
                  <a:srgbClr val="003399"/>
                </a:solidFill>
                <a:latin typeface="Arial" panose="020B0604020202020204" pitchFamily="34" charset="0"/>
                <a:cs typeface="Arial" panose="020B0604020202020204" pitchFamily="34" charset="0"/>
              </a:rPr>
              <a:t>Lähdemaininnat</a:t>
            </a:r>
            <a:r>
              <a:rPr lang="en-GB" sz="4800" b="1" dirty="0">
                <a:solidFill>
                  <a:srgbClr val="003399"/>
                </a:solidFill>
                <a:latin typeface="Arial" panose="020B0604020202020204" pitchFamily="34" charset="0"/>
                <a:cs typeface="Arial" panose="020B0604020202020204" pitchFamily="34" charset="0"/>
              </a:rPr>
              <a:t> </a:t>
            </a:r>
            <a:r>
              <a:rPr lang="en-GB" sz="4800" b="1" dirty="0" err="1">
                <a:solidFill>
                  <a:srgbClr val="003399"/>
                </a:solidFill>
                <a:latin typeface="Arial" panose="020B0604020202020204" pitchFamily="34" charset="0"/>
                <a:cs typeface="Arial" panose="020B0604020202020204" pitchFamily="34" charset="0"/>
              </a:rPr>
              <a:t>ja</a:t>
            </a:r>
            <a:r>
              <a:rPr lang="en-GB" sz="4800" b="1" dirty="0">
                <a:solidFill>
                  <a:srgbClr val="003399"/>
                </a:solidFill>
                <a:latin typeface="Arial" panose="020B0604020202020204" pitchFamily="34" charset="0"/>
                <a:cs typeface="Arial" panose="020B0604020202020204" pitchFamily="34" charset="0"/>
              </a:rPr>
              <a:t> </a:t>
            </a:r>
            <a:r>
              <a:rPr lang="en-GB" sz="4800" b="1" dirty="0" err="1">
                <a:solidFill>
                  <a:srgbClr val="003399"/>
                </a:solidFill>
                <a:latin typeface="Arial" panose="020B0604020202020204" pitchFamily="34" charset="0"/>
                <a:cs typeface="Arial" panose="020B0604020202020204" pitchFamily="34" charset="0"/>
              </a:rPr>
              <a:t>uudelleenkäyttö</a:t>
            </a:r>
            <a:r>
              <a:rPr lang="en-GB" sz="4800" b="1" dirty="0">
                <a:solidFill>
                  <a:srgbClr val="003399"/>
                </a:solidFill>
                <a:latin typeface="Arial" panose="020B0604020202020204" pitchFamily="34" charset="0"/>
                <a:cs typeface="Arial" panose="020B0604020202020204" pitchFamily="34" charset="0"/>
              </a:rPr>
              <a:t> </a:t>
            </a:r>
            <a:endParaRPr lang="en-BE" sz="4800" b="1" dirty="0">
              <a:solidFill>
                <a:srgbClr val="003399"/>
              </a:solidFill>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355DA266-331A-2BF2-02A0-050474D229A8}"/>
              </a:ext>
            </a:extLst>
          </p:cNvPr>
          <p:cNvSpPr>
            <a:spLocks noGrp="1"/>
          </p:cNvSpPr>
          <p:nvPr>
            <p:ph type="body" sz="quarter" idx="4294967295"/>
          </p:nvPr>
        </p:nvSpPr>
        <p:spPr>
          <a:xfrm>
            <a:off x="816000" y="1797036"/>
            <a:ext cx="10560000" cy="4520171"/>
          </a:xfrm>
          <a:prstGeom prst="rect">
            <a:avLst/>
          </a:prstGeom>
        </p:spPr>
        <p:txBody>
          <a:bodyPr/>
          <a:lstStyle/>
          <a:p>
            <a:r>
              <a:rPr lang="fi-FI" sz="1467" dirty="0">
                <a:solidFill>
                  <a:schemeClr val="bg1">
                    <a:lumMod val="65000"/>
                  </a:schemeClr>
                </a:solidFill>
                <a:latin typeface="Arial"/>
                <a:cs typeface="Arial"/>
              </a:rPr>
              <a:t>Dia x © EU, artist 1, stock.adobe.com </a:t>
            </a:r>
          </a:p>
          <a:p>
            <a:r>
              <a:rPr lang="fi-FI" sz="1467" dirty="0">
                <a:solidFill>
                  <a:schemeClr val="bg1">
                    <a:lumMod val="65000"/>
                  </a:schemeClr>
                </a:solidFill>
                <a:latin typeface="Arial"/>
                <a:cs typeface="Arial"/>
              </a:rPr>
              <a:t>Dia xx © EU, artist 2, stock.adobe.com </a:t>
            </a:r>
          </a:p>
          <a:p>
            <a:r>
              <a:rPr lang="fi-FI" sz="1467" dirty="0">
                <a:solidFill>
                  <a:schemeClr val="bg1">
                    <a:lumMod val="65000"/>
                  </a:schemeClr>
                </a:solidFill>
                <a:latin typeface="Arial"/>
                <a:cs typeface="Arial"/>
              </a:rPr>
              <a:t>Dia xxx © EU </a:t>
            </a:r>
          </a:p>
          <a:p>
            <a:endParaRPr lang="fi-FI" sz="1467" dirty="0">
              <a:solidFill>
                <a:schemeClr val="bg1">
                  <a:lumMod val="65000"/>
                </a:schemeClr>
              </a:solidFill>
              <a:latin typeface="Arial"/>
              <a:cs typeface="Arial"/>
            </a:endParaRPr>
          </a:p>
          <a:p>
            <a:r>
              <a:rPr lang="fi-FI" sz="1467" b="1" dirty="0">
                <a:latin typeface="Arial"/>
                <a:cs typeface="Arial"/>
              </a:rPr>
              <a:t>© Euroopan unioni, 2025 </a:t>
            </a:r>
          </a:p>
          <a:p>
            <a:pPr marL="0" indent="0">
              <a:buNone/>
            </a:pPr>
            <a:endParaRPr lang="fi-FI" sz="1467" dirty="0">
              <a:solidFill>
                <a:schemeClr val="bg1">
                  <a:lumMod val="65000"/>
                </a:schemeClr>
              </a:solidFill>
              <a:latin typeface="Arial"/>
              <a:cs typeface="Arial"/>
            </a:endParaRPr>
          </a:p>
          <a:p>
            <a:pPr marL="0" indent="0">
              <a:buNone/>
            </a:pPr>
            <a:endParaRPr lang="fi-FI" sz="1467" dirty="0">
              <a:solidFill>
                <a:schemeClr val="bg1">
                  <a:lumMod val="65000"/>
                </a:schemeClr>
              </a:solidFill>
              <a:latin typeface="Arial"/>
              <a:cs typeface="Arial"/>
            </a:endParaRPr>
          </a:p>
          <a:p>
            <a:endParaRPr lang="fi-FI" sz="1467" dirty="0">
              <a:solidFill>
                <a:schemeClr val="bg1">
                  <a:lumMod val="65000"/>
                </a:schemeClr>
              </a:solidFill>
              <a:latin typeface="Arial"/>
              <a:cs typeface="Arial"/>
            </a:endParaRPr>
          </a:p>
          <a:p>
            <a:r>
              <a:rPr lang="fi-FI" sz="1467" dirty="0">
                <a:latin typeface="Arial"/>
                <a:cs typeface="Arial"/>
              </a:rPr>
              <a:t>Ellei toisin mainita, tämän asiakirjan uudelleenkäyttö on sallittua Creative Commons Attribution 4.0 International (CC BY 4.0) license -käyttöoikeuden (</a:t>
            </a:r>
            <a:r>
              <a:rPr lang="fi-FI" sz="1467" dirty="0">
                <a:solidFill>
                  <a:schemeClr val="bg1">
                    <a:lumMod val="65000"/>
                  </a:schemeClr>
                </a:solidFill>
                <a:latin typeface="Arial"/>
                <a:cs typeface="Arial"/>
                <a:hlinkClick r:id="rId2"/>
              </a:rPr>
              <a:t>https://creativecommons.org/licenses/by/4.0/deed.fi</a:t>
            </a:r>
            <a:r>
              <a:rPr lang="fi-FI" sz="1467" dirty="0">
                <a:latin typeface="Arial"/>
                <a:cs typeface="Arial"/>
              </a:rPr>
              <a:t>) nojalla. Tämä tarkoittaa, että uudelleenkäyttö on sallittua, kunhan lähde mainitaan asianmukaisesti ja mahdolliset muutokset merkitään. </a:t>
            </a:r>
          </a:p>
          <a:p>
            <a:r>
              <a:rPr lang="fi-FI" sz="1467" dirty="0">
                <a:latin typeface="Arial"/>
                <a:cs typeface="Arial"/>
              </a:rPr>
              <a:t>Sellaisen materiaalin käyttöön tai jäljentämiseen, joka ei ole Euroopan unionin omaisuutta, voi olla tarpeen pyytää lupa suoraan asianomaisilta tekijänoikeuksien haltijoilta. Uudelleenkäyttäjän on näin ollen hankittava tarvittavat lisäoikeudet, jos tietyssä sisällössä on mukana kolmansien tahojen töitä. Jos tällainen lisäoikeus saadaan, yllä mainittu yleinen käyttöoikeus peruuntuu ja lisäoikeus korvaa sen. Lisäoikeutta koskevassa luvassa on selvästi ilmoitettava käyttöoikeuden rajoitukset. </a:t>
            </a:r>
            <a:endParaRPr lang="en-BE" sz="1867" dirty="0"/>
          </a:p>
        </p:txBody>
      </p:sp>
      <p:pic>
        <p:nvPicPr>
          <p:cNvPr id="8" name="Graphique 7" descr="Creative commons licence - Attribution logo">
            <a:extLst>
              <a:ext uri="{FF2B5EF4-FFF2-40B4-BE49-F238E27FC236}">
                <a16:creationId xmlns:a16="http://schemas.microsoft.com/office/drawing/2014/main" id="{C163AB88-0FB6-0542-C3E5-13317E271E0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44467" y="3682777"/>
            <a:ext cx="1250527" cy="430737"/>
          </a:xfrm>
          <a:prstGeom prst="rect">
            <a:avLst/>
          </a:prstGeom>
        </p:spPr>
      </p:pic>
    </p:spTree>
    <p:extLst>
      <p:ext uri="{BB962C8B-B14F-4D97-AF65-F5344CB8AC3E}">
        <p14:creationId xmlns:p14="http://schemas.microsoft.com/office/powerpoint/2010/main" val="3655266197"/>
      </p:ext>
    </p:extLst>
  </p:cSld>
  <p:clrMapOvr>
    <a:masterClrMapping/>
  </p:clrMapOvr>
</p:sld>
</file>

<file path=ppt/theme/theme1.xml><?xml version="1.0" encoding="utf-8"?>
<a:theme xmlns:a="http://schemas.openxmlformats.org/drawingml/2006/main" name="front pag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 Point  16x9.potx" id="{33F68762-2178-4FB9-8B5E-7B37DC8B345C}" vid="{422D540F-F608-4592-ADA3-C7A29A03B8B1}"/>
    </a:ext>
  </a:extLst>
</a:theme>
</file>

<file path=ppt/theme/theme2.xml><?xml version="1.0" encoding="utf-8"?>
<a:theme xmlns:a="http://schemas.openxmlformats.org/drawingml/2006/main" name="pag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 Point  16x9.potx" id="{33F68762-2178-4FB9-8B5E-7B37DC8B345C}" vid="{2D56487A-AB71-41F3-8676-FCFFFFEE53DE}"/>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 Point  16x9.potx" id="{33F68762-2178-4FB9-8B5E-7B37DC8B345C}" vid="{BF03CE45-D3E8-4382-A8A7-5594DFE063F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29cef25-b737-4eb3-a5fa-a2a961474222" xsi:nil="true"/>
    <lcf76f155ced4ddcb4097134ff3c332f xmlns="f119e996-332a-400b-80e8-f09e41a655d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9F9E454F49D3843AB58F2838D24BF35" ma:contentTypeVersion="15" ma:contentTypeDescription="Create a new document." ma:contentTypeScope="" ma:versionID="734400b20ddc9d771b6c2cef37ecd640">
  <xsd:schema xmlns:xsd="http://www.w3.org/2001/XMLSchema" xmlns:xs="http://www.w3.org/2001/XMLSchema" xmlns:p="http://schemas.microsoft.com/office/2006/metadata/properties" xmlns:ns2="f119e996-332a-400b-80e8-f09e41a655d6" xmlns:ns3="629cef25-b737-4eb3-a5fa-a2a961474222" targetNamespace="http://schemas.microsoft.com/office/2006/metadata/properties" ma:root="true" ma:fieldsID="54449ec42284a85719273b94923665c3" ns2:_="" ns3:_="">
    <xsd:import namespace="f119e996-332a-400b-80e8-f09e41a655d6"/>
    <xsd:import namespace="629cef25-b737-4eb3-a5fa-a2a96147422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19e996-332a-400b-80e8-f09e41a655d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22b2fad6-9d2c-441c-a321-3f5f1e9bd928"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29cef25-b737-4eb3-a5fa-a2a961474222"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5814f06b-0125-45c8-a404-3e418181b657}" ma:internalName="TaxCatchAll" ma:showField="CatchAllData" ma:web="629cef25-b737-4eb3-a5fa-a2a961474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97207E-108F-4E33-B4B2-C84A1E39BFCD}">
  <ds:schemaRefs>
    <ds:schemaRef ds:uri="http://schemas.microsoft.com/sharepoint/v3/contenttype/forms"/>
  </ds:schemaRefs>
</ds:datastoreItem>
</file>

<file path=customXml/itemProps2.xml><?xml version="1.0" encoding="utf-8"?>
<ds:datastoreItem xmlns:ds="http://schemas.openxmlformats.org/officeDocument/2006/customXml" ds:itemID="{E25F67D6-89C9-4231-ABEC-433D41E99327}">
  <ds:schemaRefs>
    <ds:schemaRef ds:uri="http://purl.org/dc/terms/"/>
    <ds:schemaRef ds:uri="http://purl.org/dc/dcmitype/"/>
    <ds:schemaRef ds:uri="http://www.w3.org/XML/1998/namespace"/>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688842d6-65ba-414e-bcb3-ebc74389ac29"/>
    <ds:schemaRef ds:uri="fe9adbcc-9f14-4810-98e7-f8b018c4ecbf"/>
    <ds:schemaRef ds:uri="629cef25-b737-4eb3-a5fa-a2a961474222"/>
    <ds:schemaRef ds:uri="f119e996-332a-400b-80e8-f09e41a655d6"/>
  </ds:schemaRefs>
</ds:datastoreItem>
</file>

<file path=customXml/itemProps3.xml><?xml version="1.0" encoding="utf-8"?>
<ds:datastoreItem xmlns:ds="http://schemas.openxmlformats.org/officeDocument/2006/customXml" ds:itemID="{3AC4BBE5-5722-443E-999D-429CFA6055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119e996-332a-400b-80e8-f09e41a655d6"/>
    <ds:schemaRef ds:uri="629cef25-b737-4eb3-a5fa-a2a96147422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01a4edc0-c130-4e09-bfd4-7b7de34700e6}" enabled="0" method="" siteId="{01a4edc0-c130-4e09-bfd4-7b7de34700e6}" removed="1"/>
</clbl:labelList>
</file>

<file path=docProps/app.xml><?xml version="1.0" encoding="utf-8"?>
<Properties xmlns="http://schemas.openxmlformats.org/officeDocument/2006/extended-properties" xmlns:vt="http://schemas.openxmlformats.org/officeDocument/2006/docPropsVTypes">
  <Template>Power Point EU Local Councillors 16x9 (3)</Template>
  <TotalTime>2</TotalTime>
  <Words>165</Words>
  <Application>Microsoft Office PowerPoint</Application>
  <PresentationFormat>Widescreen</PresentationFormat>
  <Paragraphs>13</Paragraphs>
  <Slides>5</Slides>
  <Notes>0</Notes>
  <HiddenSlides>0</HiddenSlides>
  <MMClips>0</MMClips>
  <ScaleCrop>false</ScaleCrop>
  <HeadingPairs>
    <vt:vector size="6" baseType="variant">
      <vt:variant>
        <vt:lpstr>Fonts Used</vt:lpstr>
      </vt:variant>
      <vt:variant>
        <vt:i4>1</vt:i4>
      </vt:variant>
      <vt:variant>
        <vt:lpstr>Theme</vt:lpstr>
      </vt:variant>
      <vt:variant>
        <vt:i4>3</vt:i4>
      </vt:variant>
      <vt:variant>
        <vt:lpstr>Slide Titles</vt:lpstr>
      </vt:variant>
      <vt:variant>
        <vt:i4>5</vt:i4>
      </vt:variant>
    </vt:vector>
  </HeadingPairs>
  <TitlesOfParts>
    <vt:vector size="9" baseType="lpstr">
      <vt:lpstr>Arial</vt:lpstr>
      <vt:lpstr>front page</vt:lpstr>
      <vt:lpstr>pages</vt:lpstr>
      <vt:lpstr>Custom Design</vt:lpstr>
      <vt:lpstr>PowerPoint Presentation</vt:lpstr>
      <vt:lpstr>PowerPoint Presentation</vt:lpstr>
      <vt:lpstr>PowerPoint Presentation</vt:lpstr>
      <vt:lpstr>PowerPoint Presentation</vt:lpstr>
      <vt:lpstr>Lähdemaininnat ja uudelleenkäyttö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Munoz Tovar Esther</dc:creator>
  <cp:lastModifiedBy>Munoz Tovar Esther</cp:lastModifiedBy>
  <cp:revision>1</cp:revision>
  <dcterms:created xsi:type="dcterms:W3CDTF">2025-07-23T09:46:24Z</dcterms:created>
  <dcterms:modified xsi:type="dcterms:W3CDTF">2025-07-23T09:49:08Z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0x01010099F9E454F49D3843AB58F2838D24BF35</vt:lpwstr>
  </property>
  <property fmtid="{D5CDD505-2E9C-101B-9397-08002B2CF9AE}" pid="3" name="MediaServiceImageTags">
    <vt:lpwstr/>
  </property>
</Properties>
</file>