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 id="2147483669" r:id="rId6"/>
  </p:sldMasterIdLst>
  <p:sldIdLst>
    <p:sldId id="269" r:id="rId7"/>
    <p:sldId id="264" r:id="rId8"/>
    <p:sldId id="265" r:id="rId9"/>
    <p:sldId id="268" r:id="rId10"/>
    <p:sldId id="267" r:id="rId11"/>
  </p:sldIdLst>
  <p:sldSz cx="12192000" cy="6858000"/>
  <p:notesSz cx="6858000" cy="9144000"/>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6F35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CF1369-011C-8F43-90DD-B5B7BAFE3706}" v="16" dt="2025-04-10T12:12:47.860"/>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13"/>
    <p:restoredTop sz="94658"/>
  </p:normalViewPr>
  <p:slideViewPr>
    <p:cSldViewPr snapToGrid="0">
      <p:cViewPr varScale="1">
        <p:scale>
          <a:sx n="62" d="100"/>
          <a:sy n="62" d="100"/>
        </p:scale>
        <p:origin x="7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tableStyles" Target="tableStyles.xml"/><Relationship Id="rId10" Type="http://schemas.openxmlformats.org/officeDocument/2006/relationships/slide" Target="slides/slide4.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2C47C8A-54C8-5CBC-9940-8BDFBE3F428D}"/>
              </a:ext>
            </a:extLst>
          </p:cNvPr>
          <p:cNvSpPr>
            <a:spLocks noGrp="1"/>
          </p:cNvSpPr>
          <p:nvPr>
            <p:ph type="body" sz="quarter" idx="10" hasCustomPrompt="1"/>
          </p:nvPr>
        </p:nvSpPr>
        <p:spPr>
          <a:xfrm>
            <a:off x="1580322" y="2255492"/>
            <a:ext cx="8994913" cy="1203325"/>
          </a:xfrm>
          <a:prstGeom prst="rect">
            <a:avLst/>
          </a:prstGeom>
        </p:spPr>
        <p:txBody>
          <a:bodyPr anchor="b"/>
          <a:lstStyle>
            <a:lvl1pPr marL="0" indent="0">
              <a:buFontTx/>
              <a:buNone/>
              <a:defRPr sz="5000" b="1" i="0">
                <a:solidFill>
                  <a:schemeClr val="bg1"/>
                </a:solidFill>
                <a:latin typeface="Arial" panose="020B0604020202020204" pitchFamily="34" charset="0"/>
                <a:cs typeface="Arial" panose="020B0604020202020204" pitchFamily="34" charset="0"/>
              </a:defRPr>
            </a:lvl1pPr>
          </a:lstStyle>
          <a:p>
            <a:pPr lvl="0"/>
            <a:r>
              <a:rPr lang="en-GB" dirty="0"/>
              <a:t>Title</a:t>
            </a:r>
            <a:endParaRPr lang="en-BE" dirty="0"/>
          </a:p>
        </p:txBody>
      </p:sp>
      <p:sp>
        <p:nvSpPr>
          <p:cNvPr id="5" name="Text Placeholder 4">
            <a:extLst>
              <a:ext uri="{FF2B5EF4-FFF2-40B4-BE49-F238E27FC236}">
                <a16:creationId xmlns:a16="http://schemas.microsoft.com/office/drawing/2014/main" id="{246BDA7D-891F-8F8D-40FF-3A8640FFD44E}"/>
              </a:ext>
            </a:extLst>
          </p:cNvPr>
          <p:cNvSpPr>
            <a:spLocks noGrp="1"/>
          </p:cNvSpPr>
          <p:nvPr>
            <p:ph type="body" sz="quarter" idx="11" hasCustomPrompt="1"/>
          </p:nvPr>
        </p:nvSpPr>
        <p:spPr>
          <a:xfrm>
            <a:off x="1580322" y="3525348"/>
            <a:ext cx="8994913" cy="1227137"/>
          </a:xfrm>
          <a:prstGeom prst="rect">
            <a:avLst/>
          </a:prstGeom>
        </p:spPr>
        <p:txBody>
          <a:bodyPr/>
          <a:lstStyle>
            <a:lvl1pPr marL="0" indent="0">
              <a:lnSpc>
                <a:spcPct val="100000"/>
              </a:lnSpc>
              <a:buNone/>
              <a:defRPr sz="3500" b="0" i="0">
                <a:solidFill>
                  <a:schemeClr val="bg1"/>
                </a:solidFill>
                <a:latin typeface="Arial" panose="020B0604020202020204" pitchFamily="34" charset="0"/>
                <a:cs typeface="Arial" panose="020B0604020202020204" pitchFamily="34" charset="0"/>
              </a:defRPr>
            </a:lvl1pPr>
          </a:lstStyle>
          <a:p>
            <a:pPr lvl="0"/>
            <a:r>
              <a:rPr lang="en-GB" dirty="0"/>
              <a:t>Subtitle</a:t>
            </a:r>
            <a:endParaRPr lang="en-BE" dirty="0"/>
          </a:p>
        </p:txBody>
      </p:sp>
    </p:spTree>
    <p:extLst>
      <p:ext uri="{BB962C8B-B14F-4D97-AF65-F5344CB8AC3E}">
        <p14:creationId xmlns:p14="http://schemas.microsoft.com/office/powerpoint/2010/main" val="105081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ide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A827C-08C1-7BD4-31BA-45C88418BBDF}"/>
              </a:ext>
            </a:extLst>
          </p:cNvPr>
          <p:cNvSpPr>
            <a:spLocks noGrp="1"/>
          </p:cNvSpPr>
          <p:nvPr>
            <p:ph type="title" hasCustomPrompt="1"/>
          </p:nvPr>
        </p:nvSpPr>
        <p:spPr>
          <a:xfrm>
            <a:off x="839788" y="365125"/>
            <a:ext cx="10515600" cy="1158875"/>
          </a:xfrm>
          <a:prstGeom prst="rect">
            <a:avLst/>
          </a:prstGeom>
        </p:spPr>
        <p:txBody>
          <a:bodyPr/>
          <a:lstStyle>
            <a:lvl1pPr>
              <a:defRPr sz="4800"/>
            </a:lvl1pPr>
          </a:lstStyle>
          <a:p>
            <a:r>
              <a:rPr lang="en-GB" dirty="0"/>
              <a:t>Title</a:t>
            </a:r>
            <a:endParaRPr lang="en-BE" dirty="0"/>
          </a:p>
        </p:txBody>
      </p:sp>
      <p:sp>
        <p:nvSpPr>
          <p:cNvPr id="8" name="Text Placeholder 7">
            <a:extLst>
              <a:ext uri="{FF2B5EF4-FFF2-40B4-BE49-F238E27FC236}">
                <a16:creationId xmlns:a16="http://schemas.microsoft.com/office/drawing/2014/main" id="{9EDCB8FE-C746-4A49-EBE6-76611D90337E}"/>
              </a:ext>
            </a:extLst>
          </p:cNvPr>
          <p:cNvSpPr>
            <a:spLocks noGrp="1"/>
          </p:cNvSpPr>
          <p:nvPr>
            <p:ph type="body" sz="quarter" idx="10" hasCustomPrompt="1"/>
          </p:nvPr>
        </p:nvSpPr>
        <p:spPr>
          <a:xfrm>
            <a:off x="1366883" y="6296952"/>
            <a:ext cx="5791200" cy="287337"/>
          </a:xfrm>
          <a:prstGeom prst="rect">
            <a:avLst/>
          </a:prstGeom>
        </p:spPr>
        <p:txBody>
          <a:bodyPr anchor="b"/>
          <a:lstStyle>
            <a:lvl1pPr marL="0" indent="0">
              <a:buNone/>
              <a:defRPr sz="1100" b="1" i="0">
                <a:solidFill>
                  <a:srgbClr val="00339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Title of Power Point</a:t>
            </a:r>
            <a:endParaRPr lang="en-BE" dirty="0"/>
          </a:p>
        </p:txBody>
      </p:sp>
      <p:sp>
        <p:nvSpPr>
          <p:cNvPr id="10" name="Text Placeholder 9">
            <a:extLst>
              <a:ext uri="{FF2B5EF4-FFF2-40B4-BE49-F238E27FC236}">
                <a16:creationId xmlns:a16="http://schemas.microsoft.com/office/drawing/2014/main" id="{0D5CFB4A-A6FD-CAFB-AD00-ED60B59F6287}"/>
              </a:ext>
            </a:extLst>
          </p:cNvPr>
          <p:cNvSpPr>
            <a:spLocks noGrp="1"/>
          </p:cNvSpPr>
          <p:nvPr>
            <p:ph type="body" sz="quarter" idx="11" hasCustomPrompt="1"/>
          </p:nvPr>
        </p:nvSpPr>
        <p:spPr>
          <a:xfrm>
            <a:off x="836612" y="1716815"/>
            <a:ext cx="10518776" cy="3874089"/>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en-GB" dirty="0"/>
              <a:t>Bodytext</a:t>
            </a:r>
            <a:endParaRPr lang="en-BE" dirty="0"/>
          </a:p>
        </p:txBody>
      </p:sp>
    </p:spTree>
    <p:extLst>
      <p:ext uri="{BB962C8B-B14F-4D97-AF65-F5344CB8AC3E}">
        <p14:creationId xmlns:p14="http://schemas.microsoft.com/office/powerpoint/2010/main" val="1764426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side +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A827C-08C1-7BD4-31BA-45C88418BBDF}"/>
              </a:ext>
            </a:extLst>
          </p:cNvPr>
          <p:cNvSpPr>
            <a:spLocks noGrp="1"/>
          </p:cNvSpPr>
          <p:nvPr>
            <p:ph type="title" hasCustomPrompt="1"/>
          </p:nvPr>
        </p:nvSpPr>
        <p:spPr>
          <a:xfrm>
            <a:off x="839788" y="365126"/>
            <a:ext cx="10515600" cy="1150165"/>
          </a:xfrm>
          <a:prstGeom prst="rect">
            <a:avLst/>
          </a:prstGeom>
        </p:spPr>
        <p:txBody>
          <a:bodyPr/>
          <a:lstStyle>
            <a:lvl1pPr>
              <a:defRPr sz="4800"/>
            </a:lvl1pPr>
          </a:lstStyle>
          <a:p>
            <a:r>
              <a:rPr lang="en-GB" dirty="0"/>
              <a:t>Title</a:t>
            </a:r>
            <a:endParaRPr lang="en-BE" dirty="0"/>
          </a:p>
        </p:txBody>
      </p:sp>
      <p:sp>
        <p:nvSpPr>
          <p:cNvPr id="8" name="Text Placeholder 7">
            <a:extLst>
              <a:ext uri="{FF2B5EF4-FFF2-40B4-BE49-F238E27FC236}">
                <a16:creationId xmlns:a16="http://schemas.microsoft.com/office/drawing/2014/main" id="{9EDCB8FE-C746-4A49-EBE6-76611D90337E}"/>
              </a:ext>
            </a:extLst>
          </p:cNvPr>
          <p:cNvSpPr>
            <a:spLocks noGrp="1"/>
          </p:cNvSpPr>
          <p:nvPr>
            <p:ph type="body" sz="quarter" idx="10" hasCustomPrompt="1"/>
          </p:nvPr>
        </p:nvSpPr>
        <p:spPr>
          <a:xfrm>
            <a:off x="1366883" y="6296952"/>
            <a:ext cx="5791200" cy="287337"/>
          </a:xfrm>
          <a:prstGeom prst="rect">
            <a:avLst/>
          </a:prstGeom>
        </p:spPr>
        <p:txBody>
          <a:bodyPr anchor="b"/>
          <a:lstStyle>
            <a:lvl1pPr marL="0" indent="0">
              <a:buNone/>
              <a:defRPr sz="1100" b="1" i="0">
                <a:solidFill>
                  <a:srgbClr val="00339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Title of Power Point</a:t>
            </a:r>
            <a:endParaRPr lang="en-BE" dirty="0"/>
          </a:p>
        </p:txBody>
      </p:sp>
      <p:sp>
        <p:nvSpPr>
          <p:cNvPr id="10" name="Text Placeholder 9">
            <a:extLst>
              <a:ext uri="{FF2B5EF4-FFF2-40B4-BE49-F238E27FC236}">
                <a16:creationId xmlns:a16="http://schemas.microsoft.com/office/drawing/2014/main" id="{0D5CFB4A-A6FD-CAFB-AD00-ED60B59F6287}"/>
              </a:ext>
            </a:extLst>
          </p:cNvPr>
          <p:cNvSpPr>
            <a:spLocks noGrp="1"/>
          </p:cNvSpPr>
          <p:nvPr>
            <p:ph type="body" sz="quarter" idx="11" hasCustomPrompt="1"/>
          </p:nvPr>
        </p:nvSpPr>
        <p:spPr>
          <a:xfrm>
            <a:off x="5207726" y="1708106"/>
            <a:ext cx="6144486" cy="3874089"/>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en-GB" dirty="0"/>
              <a:t>Bodytext</a:t>
            </a:r>
            <a:endParaRPr lang="en-BE" dirty="0"/>
          </a:p>
        </p:txBody>
      </p:sp>
      <p:sp>
        <p:nvSpPr>
          <p:cNvPr id="4" name="Picture Placeholder 3">
            <a:extLst>
              <a:ext uri="{FF2B5EF4-FFF2-40B4-BE49-F238E27FC236}">
                <a16:creationId xmlns:a16="http://schemas.microsoft.com/office/drawing/2014/main" id="{6C3C60BE-4B0C-6CFF-2DB3-DEB7A19763C7}"/>
              </a:ext>
            </a:extLst>
          </p:cNvPr>
          <p:cNvSpPr>
            <a:spLocks noGrp="1"/>
          </p:cNvSpPr>
          <p:nvPr>
            <p:ph type="pic" sz="quarter" idx="12" hasCustomPrompt="1"/>
          </p:nvPr>
        </p:nvSpPr>
        <p:spPr>
          <a:xfrm>
            <a:off x="836613" y="1708106"/>
            <a:ext cx="4100512" cy="3848100"/>
          </a:xfrm>
          <a:prstGeom prst="rect">
            <a:avLst/>
          </a:prstGeom>
        </p:spPr>
        <p:txBody>
          <a:bodyPr anchor="ctr"/>
          <a:lstStyle>
            <a:lvl1pPr marL="0" indent="0" algn="ctr">
              <a:buNone/>
              <a:defRPr sz="2000" b="0" i="0">
                <a:solidFill>
                  <a:schemeClr val="bg1">
                    <a:lumMod val="65000"/>
                  </a:schemeClr>
                </a:solidFill>
                <a:latin typeface="Arial" panose="020B0604020202020204" pitchFamily="34" charset="0"/>
                <a:cs typeface="Arial" panose="020B0604020202020204" pitchFamily="34" charset="0"/>
              </a:defRPr>
            </a:lvl1pPr>
          </a:lstStyle>
          <a:p>
            <a:r>
              <a:rPr lang="en-GB" dirty="0"/>
              <a:t>I</a:t>
            </a:r>
            <a:r>
              <a:rPr lang="en-BE" dirty="0"/>
              <a:t>nsert image</a:t>
            </a:r>
          </a:p>
        </p:txBody>
      </p:sp>
      <p:sp>
        <p:nvSpPr>
          <p:cNvPr id="7" name="Text Placeholder 6">
            <a:extLst>
              <a:ext uri="{FF2B5EF4-FFF2-40B4-BE49-F238E27FC236}">
                <a16:creationId xmlns:a16="http://schemas.microsoft.com/office/drawing/2014/main" id="{143B5541-D82E-31F7-A5AF-1C0F9E0D0DD5}"/>
              </a:ext>
            </a:extLst>
          </p:cNvPr>
          <p:cNvSpPr>
            <a:spLocks noGrp="1"/>
          </p:cNvSpPr>
          <p:nvPr>
            <p:ph type="body" sz="quarter" idx="13" hasCustomPrompt="1"/>
          </p:nvPr>
        </p:nvSpPr>
        <p:spPr>
          <a:xfrm>
            <a:off x="5215709" y="5590315"/>
            <a:ext cx="6145213" cy="174625"/>
          </a:xfrm>
          <a:prstGeom prst="rect">
            <a:avLst/>
          </a:prstGeom>
        </p:spPr>
        <p:txBody>
          <a:bodyPr/>
          <a:lstStyle>
            <a:lvl1pPr marL="0" indent="0">
              <a:buNone/>
              <a:defRPr sz="800">
                <a:latin typeface="Arial" panose="020B0604020202020204" pitchFamily="34" charset="0"/>
                <a:cs typeface="Arial" panose="020B0604020202020204" pitchFamily="34" charset="0"/>
              </a:defRPr>
            </a:lvl1pPr>
            <a:lvl2pPr marL="457200" indent="0">
              <a:buNone/>
              <a:defRPr sz="800">
                <a:latin typeface="Arial" panose="020B0604020202020204" pitchFamily="34" charset="0"/>
                <a:cs typeface="Arial" panose="020B0604020202020204" pitchFamily="34" charset="0"/>
              </a:defRPr>
            </a:lvl2pPr>
            <a:lvl3pPr marL="914400" indent="0">
              <a:buNone/>
              <a:defRPr sz="800">
                <a:latin typeface="Arial" panose="020B0604020202020204" pitchFamily="34" charset="0"/>
                <a:cs typeface="Arial" panose="020B0604020202020204" pitchFamily="34" charset="0"/>
              </a:defRPr>
            </a:lvl3pPr>
            <a:lvl4pPr marL="1371600" indent="0">
              <a:buNone/>
              <a:defRPr sz="800">
                <a:latin typeface="Arial" panose="020B0604020202020204" pitchFamily="34" charset="0"/>
                <a:cs typeface="Arial" panose="020B0604020202020204" pitchFamily="34" charset="0"/>
              </a:defRPr>
            </a:lvl4pPr>
            <a:lvl5pPr marL="1828800" indent="0">
              <a:buNone/>
              <a:defRPr sz="800">
                <a:latin typeface="Arial" panose="020B0604020202020204" pitchFamily="34" charset="0"/>
                <a:cs typeface="Arial" panose="020B0604020202020204" pitchFamily="34" charset="0"/>
              </a:defRPr>
            </a:lvl5pPr>
          </a:lstStyle>
          <a:p>
            <a:pPr lvl="0"/>
            <a:r>
              <a:rPr lang="en-GB" dirty="0"/>
              <a:t>© xxx</a:t>
            </a:r>
            <a:endParaRPr lang="en-BE" dirty="0"/>
          </a:p>
        </p:txBody>
      </p:sp>
    </p:spTree>
    <p:extLst>
      <p:ext uri="{BB962C8B-B14F-4D97-AF65-F5344CB8AC3E}">
        <p14:creationId xmlns:p14="http://schemas.microsoft.com/office/powerpoint/2010/main" val="222332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o 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4019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Tex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1486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BELC branding">
            <a:extLst>
              <a:ext uri="{FF2B5EF4-FFF2-40B4-BE49-F238E27FC236}">
                <a16:creationId xmlns:a16="http://schemas.microsoft.com/office/drawing/2014/main" id="{41EBCCDD-8752-F379-6C50-7A9CAD0BA94B}"/>
              </a:ext>
            </a:extLst>
          </p:cNvPr>
          <p:cNvPicPr>
            <a:picLocks noChangeAspect="1"/>
          </p:cNvPicPr>
          <p:nvPr userDrawn="1"/>
        </p:nvPicPr>
        <p:blipFill>
          <a:blip r:embed="rId3"/>
          <a:srcRect/>
          <a:stretch/>
        </p:blipFill>
        <p:spPr>
          <a:xfrm>
            <a:off x="0" y="0"/>
            <a:ext cx="12192000" cy="6858000"/>
          </a:xfrm>
          <a:prstGeom prst="rect">
            <a:avLst/>
          </a:prstGeom>
        </p:spPr>
      </p:pic>
    </p:spTree>
    <p:extLst>
      <p:ext uri="{BB962C8B-B14F-4D97-AF65-F5344CB8AC3E}">
        <p14:creationId xmlns:p14="http://schemas.microsoft.com/office/powerpoint/2010/main" val="102578852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backgrd">
            <a:extLst>
              <a:ext uri="{FF2B5EF4-FFF2-40B4-BE49-F238E27FC236}">
                <a16:creationId xmlns:a16="http://schemas.microsoft.com/office/drawing/2014/main" id="{F53F348A-7874-24A5-DEF4-544412C9382C}"/>
              </a:ext>
            </a:extLst>
          </p:cNvPr>
          <p:cNvPicPr>
            <a:picLocks noChangeAspect="1"/>
          </p:cNvPicPr>
          <p:nvPr userDrawn="1"/>
        </p:nvPicPr>
        <p:blipFill>
          <a:blip r:embed="rId4"/>
          <a:srcRect/>
          <a:stretch/>
        </p:blipFill>
        <p:spPr>
          <a:xfrm>
            <a:off x="0" y="0"/>
            <a:ext cx="12192000" cy="6858000"/>
          </a:xfrm>
          <a:prstGeom prst="rect">
            <a:avLst/>
          </a:prstGeom>
        </p:spPr>
      </p:pic>
    </p:spTree>
    <p:extLst>
      <p:ext uri="{BB962C8B-B14F-4D97-AF65-F5344CB8AC3E}">
        <p14:creationId xmlns:p14="http://schemas.microsoft.com/office/powerpoint/2010/main" val="4192238704"/>
      </p:ext>
    </p:extLst>
  </p:cSld>
  <p:clrMap bg1="lt1" tx1="dk1" bg2="lt2" tx2="dk2" accent1="accent1" accent2="accent2" accent3="accent3" accent4="accent4" accent5="accent5" accent6="accent6" hlink="hlink" folHlink="folHlink"/>
  <p:sldLayoutIdLst>
    <p:sldLayoutId id="2147483665" r:id="rId1"/>
    <p:sldLayoutId id="2147483666" r:id="rId2"/>
  </p:sldLayoutIdLst>
  <p:txStyles>
    <p:titleStyle>
      <a:lvl1pPr algn="l" defTabSz="914400" rtl="0" eaLnBrk="1" latinLnBrk="0" hangingPunct="1">
        <a:lnSpc>
          <a:spcPct val="90000"/>
        </a:lnSpc>
        <a:spcBef>
          <a:spcPct val="0"/>
        </a:spcBef>
        <a:buNone/>
        <a:defRPr sz="3500" b="1" i="0" kern="1200">
          <a:solidFill>
            <a:srgbClr val="003399"/>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669096"/>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creativecommons.org/licenses/by/4.0/" TargetMode="External"/><Relationship Id="rId1" Type="http://schemas.openxmlformats.org/officeDocument/2006/relationships/slideLayout" Target="../slideLayouts/slideLayout5.xml"/><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6AF593B9-8B77-E406-9E2D-E500B96E0316}"/>
              </a:ext>
            </a:extLst>
          </p:cNvPr>
          <p:cNvSpPr>
            <a:spLocks noGrp="1"/>
          </p:cNvSpPr>
          <p:nvPr>
            <p:ph type="body" sz="quarter" idx="10"/>
          </p:nvPr>
        </p:nvSpPr>
        <p:spPr>
          <a:xfrm>
            <a:off x="1580322" y="2106636"/>
            <a:ext cx="9275520" cy="1203325"/>
          </a:xfrm>
        </p:spPr>
        <p:txBody>
          <a:bodyPr/>
          <a:lstStyle/>
          <a:p>
            <a:r>
              <a:rPr lang="fr-FR" dirty="0"/>
              <a:t>EU Local </a:t>
            </a:r>
            <a:r>
              <a:rPr lang="fr-FR" dirty="0" err="1"/>
              <a:t>Councillors</a:t>
            </a:r>
            <a:r>
              <a:rPr lang="fr-FR" dirty="0"/>
              <a:t> Network</a:t>
            </a:r>
          </a:p>
        </p:txBody>
      </p:sp>
      <p:sp>
        <p:nvSpPr>
          <p:cNvPr id="3" name="Espace réservé du texte 2">
            <a:extLst>
              <a:ext uri="{FF2B5EF4-FFF2-40B4-BE49-F238E27FC236}">
                <a16:creationId xmlns:a16="http://schemas.microsoft.com/office/drawing/2014/main" id="{64C50D10-0D1F-7C8E-7659-8819597D3601}"/>
              </a:ext>
            </a:extLst>
          </p:cNvPr>
          <p:cNvSpPr>
            <a:spLocks noGrp="1"/>
          </p:cNvSpPr>
          <p:nvPr>
            <p:ph type="body" sz="quarter" idx="11"/>
          </p:nvPr>
        </p:nvSpPr>
        <p:spPr>
          <a:xfrm>
            <a:off x="1580322" y="3346675"/>
            <a:ext cx="7765697" cy="1227137"/>
          </a:xfrm>
        </p:spPr>
        <p:txBody>
          <a:bodyPr/>
          <a:lstStyle/>
          <a:p>
            <a:r>
              <a:rPr lang="fr-FR" dirty="0" err="1"/>
              <a:t>Working</a:t>
            </a:r>
            <a:r>
              <a:rPr lang="fr-FR" dirty="0"/>
              <a:t> </a:t>
            </a:r>
            <a:r>
              <a:rPr lang="fr-FR" dirty="0" err="1"/>
              <a:t>together</a:t>
            </a:r>
            <a:r>
              <a:rPr lang="fr-FR" dirty="0"/>
              <a:t> to </a:t>
            </a:r>
            <a:r>
              <a:rPr lang="fr-FR" dirty="0" err="1"/>
              <a:t>bring</a:t>
            </a:r>
            <a:r>
              <a:rPr lang="fr-FR" dirty="0"/>
              <a:t> Europe </a:t>
            </a:r>
            <a:r>
              <a:rPr lang="fr-FR" dirty="0" err="1"/>
              <a:t>closer</a:t>
            </a:r>
            <a:r>
              <a:rPr lang="fr-FR" dirty="0"/>
              <a:t> to local </a:t>
            </a:r>
            <a:r>
              <a:rPr lang="fr-FR" dirty="0" err="1"/>
              <a:t>communities</a:t>
            </a:r>
            <a:endParaRPr lang="fr-FR" dirty="0"/>
          </a:p>
        </p:txBody>
      </p:sp>
    </p:spTree>
    <p:extLst>
      <p:ext uri="{BB962C8B-B14F-4D97-AF65-F5344CB8AC3E}">
        <p14:creationId xmlns:p14="http://schemas.microsoft.com/office/powerpoint/2010/main" val="1419986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17D0F-5D1C-3675-135A-5A175AF59F0A}"/>
              </a:ext>
            </a:extLst>
          </p:cNvPr>
          <p:cNvSpPr>
            <a:spLocks noGrp="1"/>
          </p:cNvSpPr>
          <p:nvPr>
            <p:ph type="title"/>
          </p:nvPr>
        </p:nvSpPr>
        <p:spPr/>
        <p:txBody>
          <a:bodyPr/>
          <a:lstStyle/>
          <a:p>
            <a:endParaRPr lang="en-BE" dirty="0"/>
          </a:p>
        </p:txBody>
      </p:sp>
      <p:sp>
        <p:nvSpPr>
          <p:cNvPr id="4" name="Text Placeholder 3">
            <a:extLst>
              <a:ext uri="{FF2B5EF4-FFF2-40B4-BE49-F238E27FC236}">
                <a16:creationId xmlns:a16="http://schemas.microsoft.com/office/drawing/2014/main" id="{AAEFD245-C072-5F79-0DB6-6B5845196ED2}"/>
              </a:ext>
            </a:extLst>
          </p:cNvPr>
          <p:cNvSpPr>
            <a:spLocks noGrp="1"/>
          </p:cNvSpPr>
          <p:nvPr>
            <p:ph type="body" sz="quarter" idx="11"/>
          </p:nvPr>
        </p:nvSpPr>
        <p:spPr/>
        <p:txBody>
          <a:bodyPr/>
          <a:lstStyle/>
          <a:p>
            <a:endParaRPr lang="en-BE"/>
          </a:p>
        </p:txBody>
      </p:sp>
      <p:sp>
        <p:nvSpPr>
          <p:cNvPr id="3" name="Text Placeholder 2">
            <a:extLst>
              <a:ext uri="{FF2B5EF4-FFF2-40B4-BE49-F238E27FC236}">
                <a16:creationId xmlns:a16="http://schemas.microsoft.com/office/drawing/2014/main" id="{92C13D3A-37DA-7354-B07D-4CB023F8F6F7}"/>
              </a:ext>
            </a:extLst>
          </p:cNvPr>
          <p:cNvSpPr>
            <a:spLocks noGrp="1"/>
          </p:cNvSpPr>
          <p:nvPr>
            <p:ph type="body" sz="quarter" idx="10"/>
          </p:nvPr>
        </p:nvSpPr>
        <p:spPr/>
        <p:txBody>
          <a:bodyPr/>
          <a:lstStyle/>
          <a:p>
            <a:endParaRPr lang="en-BE"/>
          </a:p>
        </p:txBody>
      </p:sp>
    </p:spTree>
    <p:extLst>
      <p:ext uri="{BB962C8B-B14F-4D97-AF65-F5344CB8AC3E}">
        <p14:creationId xmlns:p14="http://schemas.microsoft.com/office/powerpoint/2010/main" val="2380065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5E15D-68AF-6792-53C0-1A2C4AC9CC1C}"/>
              </a:ext>
            </a:extLst>
          </p:cNvPr>
          <p:cNvSpPr>
            <a:spLocks noGrp="1"/>
          </p:cNvSpPr>
          <p:nvPr>
            <p:ph type="title"/>
          </p:nvPr>
        </p:nvSpPr>
        <p:spPr/>
        <p:txBody>
          <a:bodyPr/>
          <a:lstStyle/>
          <a:p>
            <a:endParaRPr lang="en-BE"/>
          </a:p>
        </p:txBody>
      </p:sp>
      <p:sp>
        <p:nvSpPr>
          <p:cNvPr id="4" name="Text Placeholder 3">
            <a:extLst>
              <a:ext uri="{FF2B5EF4-FFF2-40B4-BE49-F238E27FC236}">
                <a16:creationId xmlns:a16="http://schemas.microsoft.com/office/drawing/2014/main" id="{1C89C688-4680-9F32-C473-4E0B8EB9AD48}"/>
              </a:ext>
            </a:extLst>
          </p:cNvPr>
          <p:cNvSpPr>
            <a:spLocks noGrp="1"/>
          </p:cNvSpPr>
          <p:nvPr>
            <p:ph type="body" sz="quarter" idx="11"/>
          </p:nvPr>
        </p:nvSpPr>
        <p:spPr/>
        <p:txBody>
          <a:bodyPr/>
          <a:lstStyle/>
          <a:p>
            <a:endParaRPr lang="en-BE"/>
          </a:p>
        </p:txBody>
      </p:sp>
      <p:sp>
        <p:nvSpPr>
          <p:cNvPr id="5" name="Picture Placeholder 4">
            <a:extLst>
              <a:ext uri="{FF2B5EF4-FFF2-40B4-BE49-F238E27FC236}">
                <a16:creationId xmlns:a16="http://schemas.microsoft.com/office/drawing/2014/main" id="{8226CC80-06AC-61A2-CE6D-AFD946C8C9F2}"/>
              </a:ext>
            </a:extLst>
          </p:cNvPr>
          <p:cNvSpPr>
            <a:spLocks noGrp="1"/>
          </p:cNvSpPr>
          <p:nvPr>
            <p:ph type="pic" sz="quarter" idx="12"/>
          </p:nvPr>
        </p:nvSpPr>
        <p:spPr/>
        <p:txBody>
          <a:bodyPr/>
          <a:lstStyle/>
          <a:p>
            <a:endParaRPr lang="en-BE"/>
          </a:p>
        </p:txBody>
      </p:sp>
      <p:sp>
        <p:nvSpPr>
          <p:cNvPr id="3" name="Text Placeholder 2">
            <a:extLst>
              <a:ext uri="{FF2B5EF4-FFF2-40B4-BE49-F238E27FC236}">
                <a16:creationId xmlns:a16="http://schemas.microsoft.com/office/drawing/2014/main" id="{2EF8124D-5AC9-132F-2C3D-8851CB2E274B}"/>
              </a:ext>
            </a:extLst>
          </p:cNvPr>
          <p:cNvSpPr>
            <a:spLocks noGrp="1"/>
          </p:cNvSpPr>
          <p:nvPr>
            <p:ph type="body" sz="quarter" idx="10"/>
          </p:nvPr>
        </p:nvSpPr>
        <p:spPr/>
        <p:txBody>
          <a:bodyPr/>
          <a:lstStyle/>
          <a:p>
            <a:endParaRPr lang="en-BE"/>
          </a:p>
        </p:txBody>
      </p:sp>
    </p:spTree>
    <p:extLst>
      <p:ext uri="{BB962C8B-B14F-4D97-AF65-F5344CB8AC3E}">
        <p14:creationId xmlns:p14="http://schemas.microsoft.com/office/powerpoint/2010/main" val="2606934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que 3">
            <a:extLst>
              <a:ext uri="{FF2B5EF4-FFF2-40B4-BE49-F238E27FC236}">
                <a16:creationId xmlns:a16="http://schemas.microsoft.com/office/drawing/2014/main" id="{E33DCAA3-3033-BD59-3953-C8474B8F668A}"/>
              </a:ext>
            </a:extLst>
          </p:cNvPr>
          <p:cNvPicPr>
            <a:picLocks noChangeAspect="1"/>
          </p:cNvPicPr>
          <p:nvPr/>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745138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81B41-58A3-46F9-4378-891E2D6323D8}"/>
              </a:ext>
            </a:extLst>
          </p:cNvPr>
          <p:cNvSpPr>
            <a:spLocks noGrp="1"/>
          </p:cNvSpPr>
          <p:nvPr>
            <p:ph type="ctrTitle" idx="4294967295"/>
          </p:nvPr>
        </p:nvSpPr>
        <p:spPr>
          <a:xfrm>
            <a:off x="816000" y="469071"/>
            <a:ext cx="10560000" cy="1056117"/>
          </a:xfrm>
          <a:prstGeom prst="rect">
            <a:avLst/>
          </a:prstGeom>
        </p:spPr>
        <p:txBody>
          <a:bodyPr/>
          <a:lstStyle/>
          <a:p>
            <a:r>
              <a:rPr lang="en-BE" sz="4800" b="1" dirty="0">
                <a:solidFill>
                  <a:srgbClr val="003399"/>
                </a:solidFill>
                <a:latin typeface="Arial" panose="020B0604020202020204" pitchFamily="34" charset="0"/>
                <a:cs typeface="Arial" panose="020B0604020202020204" pitchFamily="34" charset="0"/>
              </a:rPr>
              <a:t>Credits</a:t>
            </a:r>
            <a:r>
              <a:rPr lang="fr-BE" sz="4800" b="1" dirty="0">
                <a:solidFill>
                  <a:srgbClr val="003399"/>
                </a:solidFill>
                <a:latin typeface="Arial" panose="020B0604020202020204" pitchFamily="34" charset="0"/>
                <a:cs typeface="Arial" panose="020B0604020202020204" pitchFamily="34" charset="0"/>
              </a:rPr>
              <a:t> and re-use </a:t>
            </a:r>
            <a:r>
              <a:rPr lang="fr-BE" sz="4800" b="1" dirty="0" err="1">
                <a:solidFill>
                  <a:srgbClr val="003399"/>
                </a:solidFill>
                <a:latin typeface="Arial" panose="020B0604020202020204" pitchFamily="34" charset="0"/>
                <a:cs typeface="Arial" panose="020B0604020202020204" pitchFamily="34" charset="0"/>
              </a:rPr>
              <a:t>policy</a:t>
            </a:r>
            <a:endParaRPr lang="en-BE" sz="4800" b="1" dirty="0">
              <a:solidFill>
                <a:srgbClr val="003399"/>
              </a:solidFill>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355DA266-331A-2BF2-02A0-050474D229A8}"/>
              </a:ext>
            </a:extLst>
          </p:cNvPr>
          <p:cNvSpPr>
            <a:spLocks noGrp="1"/>
          </p:cNvSpPr>
          <p:nvPr>
            <p:ph type="body" sz="quarter" idx="4294967295"/>
          </p:nvPr>
        </p:nvSpPr>
        <p:spPr>
          <a:xfrm>
            <a:off x="816000" y="1797036"/>
            <a:ext cx="10560000" cy="4520171"/>
          </a:xfrm>
          <a:prstGeom prst="rect">
            <a:avLst/>
          </a:prstGeom>
        </p:spPr>
        <p:txBody>
          <a:bodyPr/>
          <a:lstStyle/>
          <a:p>
            <a:r>
              <a:rPr lang="en-GB" sz="1467" dirty="0">
                <a:solidFill>
                  <a:schemeClr val="bg1">
                    <a:lumMod val="65000"/>
                  </a:schemeClr>
                </a:solidFill>
                <a:latin typeface="Arial"/>
                <a:cs typeface="Arial"/>
              </a:rPr>
              <a:t>Slide </a:t>
            </a:r>
            <a:r>
              <a:rPr lang="en-US" sz="1467" dirty="0">
                <a:solidFill>
                  <a:schemeClr val="bg1">
                    <a:lumMod val="65000"/>
                  </a:schemeClr>
                </a:solidFill>
                <a:latin typeface="Arial"/>
                <a:cs typeface="Arial"/>
              </a:rPr>
              <a:t>x © EU, artist 1, </a:t>
            </a:r>
            <a:r>
              <a:rPr lang="en-US" sz="1467" dirty="0" err="1">
                <a:solidFill>
                  <a:schemeClr val="bg1">
                    <a:lumMod val="65000"/>
                  </a:schemeClr>
                </a:solidFill>
                <a:latin typeface="Arial"/>
                <a:cs typeface="Arial"/>
              </a:rPr>
              <a:t>stock.adobe.com</a:t>
            </a:r>
            <a:endParaRPr lang="en-US" sz="1467" dirty="0">
              <a:solidFill>
                <a:schemeClr val="bg1">
                  <a:lumMod val="65000"/>
                </a:schemeClr>
              </a:solidFill>
              <a:latin typeface="Arial"/>
              <a:cs typeface="Arial"/>
            </a:endParaRPr>
          </a:p>
          <a:p>
            <a:r>
              <a:rPr lang="en-US" sz="1467" dirty="0">
                <a:solidFill>
                  <a:schemeClr val="bg1">
                    <a:lumMod val="65000"/>
                  </a:schemeClr>
                </a:solidFill>
                <a:latin typeface="Arial"/>
                <a:cs typeface="Arial"/>
              </a:rPr>
              <a:t>Slide xx © EU, artist 2, </a:t>
            </a:r>
            <a:r>
              <a:rPr lang="en-US" sz="1467" dirty="0" err="1">
                <a:solidFill>
                  <a:schemeClr val="bg1">
                    <a:lumMod val="65000"/>
                  </a:schemeClr>
                </a:solidFill>
                <a:latin typeface="Arial"/>
                <a:cs typeface="Arial"/>
              </a:rPr>
              <a:t>stock.adobe.com</a:t>
            </a:r>
            <a:endParaRPr lang="en-US" sz="1467" dirty="0">
              <a:solidFill>
                <a:schemeClr val="bg1">
                  <a:lumMod val="65000"/>
                </a:schemeClr>
              </a:solidFill>
              <a:latin typeface="Arial"/>
              <a:cs typeface="Arial"/>
            </a:endParaRPr>
          </a:p>
          <a:p>
            <a:r>
              <a:rPr lang="en-GB" sz="1467" dirty="0">
                <a:solidFill>
                  <a:schemeClr val="bg1">
                    <a:lumMod val="65000"/>
                  </a:schemeClr>
                </a:solidFill>
                <a:latin typeface="Arial"/>
                <a:cs typeface="Arial"/>
              </a:rPr>
              <a:t>Slide xxx © </a:t>
            </a:r>
            <a:r>
              <a:rPr lang="nl-BE" sz="1467" dirty="0">
                <a:solidFill>
                  <a:schemeClr val="bg1">
                    <a:lumMod val="65000"/>
                  </a:schemeClr>
                </a:solidFill>
                <a:latin typeface="Arial"/>
                <a:cs typeface="Arial"/>
              </a:rPr>
              <a:t>EU</a:t>
            </a:r>
            <a:endParaRPr lang="en-US" sz="1467" dirty="0">
              <a:solidFill>
                <a:schemeClr val="bg1">
                  <a:lumMod val="65000"/>
                </a:schemeClr>
              </a:solidFill>
              <a:latin typeface="Arial"/>
              <a:cs typeface="Arial"/>
            </a:endParaRPr>
          </a:p>
          <a:p>
            <a:endParaRPr lang="en-BE" sz="1867" dirty="0"/>
          </a:p>
          <a:p>
            <a:r>
              <a:rPr lang="en-US" sz="1467" b="1" i="1" dirty="0">
                <a:latin typeface="Arial"/>
                <a:cs typeface="Arial"/>
              </a:rPr>
              <a:t>© European Union, 2025</a:t>
            </a:r>
          </a:p>
          <a:p>
            <a:endParaRPr lang="en-US" sz="1867" i="1" dirty="0">
              <a:latin typeface="Arial"/>
              <a:cs typeface="Arial"/>
            </a:endParaRPr>
          </a:p>
          <a:p>
            <a:endParaRPr lang="en-US" sz="1867" i="1" dirty="0">
              <a:latin typeface="Arial"/>
              <a:cs typeface="Arial"/>
            </a:endParaRPr>
          </a:p>
          <a:p>
            <a:pPr fontAlgn="base"/>
            <a:r>
              <a:rPr lang="en-GB" sz="1467" dirty="0">
                <a:ea typeface="Times New Roman" panose="02020603050405020304" pitchFamily="18" charset="0"/>
              </a:rPr>
              <a:t>Unless otherwise noted, the reuse of this document is authorised under a Creative Commons Attribution 4.0 International (CC BY 4.0) licence (</a:t>
            </a:r>
            <a:r>
              <a:rPr lang="en-GB" sz="1467" u="sng" dirty="0">
                <a:solidFill>
                  <a:srgbClr val="0563C1"/>
                </a:solidFill>
                <a:ea typeface="Times New Roman" panose="02020603050405020304" pitchFamily="18" charset="0"/>
                <a:hlinkClick r:id="rId2"/>
              </a:rPr>
              <a:t>https://creativecommons.org/licenses/by/4.0/</a:t>
            </a:r>
            <a:r>
              <a:rPr lang="en-GB" sz="1467" dirty="0">
                <a:ea typeface="Times New Roman" panose="02020603050405020304" pitchFamily="18" charset="0"/>
              </a:rPr>
              <a:t>). This means that reuse is allowed provided appropriate credit is given and any changes are indicated.</a:t>
            </a:r>
            <a:endParaRPr lang="fr-BE" sz="1467" dirty="0">
              <a:ea typeface="Times New Roman" panose="02020603050405020304" pitchFamily="18" charset="0"/>
            </a:endParaRPr>
          </a:p>
          <a:p>
            <a:r>
              <a:rPr lang="en-GB" sz="1467" dirty="0"/>
              <a:t>For any use or reproduction of elements that are not owned by the European Union, permission may need to be sought directly from the respective copyright holders. Accordingly, you are required to clear additional rights if a specific content includes third-party works. Where permission is obtained, such permission shall cancel and replace the above-mentioned general permission and shall clearly indicate any restrictions on use.</a:t>
            </a:r>
            <a:endParaRPr lang="fr-BE" sz="1467" dirty="0"/>
          </a:p>
          <a:p>
            <a:endParaRPr lang="en-BE" sz="1867" dirty="0"/>
          </a:p>
        </p:txBody>
      </p:sp>
      <p:pic>
        <p:nvPicPr>
          <p:cNvPr id="8" name="Graphique 7" descr="Creative commons licence - Attribution logo">
            <a:extLst>
              <a:ext uri="{FF2B5EF4-FFF2-40B4-BE49-F238E27FC236}">
                <a16:creationId xmlns:a16="http://schemas.microsoft.com/office/drawing/2014/main" id="{C163AB88-0FB6-0542-C3E5-13317E271E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4467" y="3682777"/>
            <a:ext cx="1250527" cy="430737"/>
          </a:xfrm>
          <a:prstGeom prst="rect">
            <a:avLst/>
          </a:prstGeom>
        </p:spPr>
      </p:pic>
    </p:spTree>
    <p:extLst>
      <p:ext uri="{BB962C8B-B14F-4D97-AF65-F5344CB8AC3E}">
        <p14:creationId xmlns:p14="http://schemas.microsoft.com/office/powerpoint/2010/main" val="3655266197"/>
      </p:ext>
    </p:extLst>
  </p:cSld>
  <p:clrMapOvr>
    <a:masterClrMapping/>
  </p:clrMapOvr>
</p:sld>
</file>

<file path=ppt/theme/theme1.xml><?xml version="1.0" encoding="utf-8"?>
<a:theme xmlns:a="http://schemas.openxmlformats.org/drawingml/2006/main" name="front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 Point  16x9.potx" id="{33F68762-2178-4FB9-8B5E-7B37DC8B345C}" vid="{422D540F-F608-4592-ADA3-C7A29A03B8B1}"/>
    </a:ext>
  </a:extLst>
</a:theme>
</file>

<file path=ppt/theme/theme2.xml><?xml version="1.0" encoding="utf-8"?>
<a:theme xmlns:a="http://schemas.openxmlformats.org/drawingml/2006/main" name="pag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 Point  16x9.potx" id="{33F68762-2178-4FB9-8B5E-7B37DC8B345C}" vid="{2D56487A-AB71-41F3-8676-FCFFFFEE53DE}"/>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ower Point  16x9.potx" id="{33F68762-2178-4FB9-8B5E-7B37DC8B345C}" vid="{BF03CE45-D3E8-4382-A8A7-5594DFE063F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29cef25-b737-4eb3-a5fa-a2a961474222" xsi:nil="true"/>
    <lcf76f155ced4ddcb4097134ff3c332f xmlns="f119e996-332a-400b-80e8-f09e41a655d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9F9E454F49D3843AB58F2838D24BF35" ma:contentTypeVersion="15" ma:contentTypeDescription="Create a new document." ma:contentTypeScope="" ma:versionID="734400b20ddc9d771b6c2cef37ecd640">
  <xsd:schema xmlns:xsd="http://www.w3.org/2001/XMLSchema" xmlns:xs="http://www.w3.org/2001/XMLSchema" xmlns:p="http://schemas.microsoft.com/office/2006/metadata/properties" xmlns:ns2="f119e996-332a-400b-80e8-f09e41a655d6" xmlns:ns3="629cef25-b737-4eb3-a5fa-a2a961474222" targetNamespace="http://schemas.microsoft.com/office/2006/metadata/properties" ma:root="true" ma:fieldsID="54449ec42284a85719273b94923665c3" ns2:_="" ns3:_="">
    <xsd:import namespace="f119e996-332a-400b-80e8-f09e41a655d6"/>
    <xsd:import namespace="629cef25-b737-4eb3-a5fa-a2a96147422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119e996-332a-400b-80e8-f09e41a655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2b2fad6-9d2c-441c-a321-3f5f1e9bd928"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29cef25-b737-4eb3-a5fa-a2a961474222"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814f06b-0125-45c8-a404-3e418181b657}" ma:internalName="TaxCatchAll" ma:showField="CatchAllData" ma:web="629cef25-b737-4eb3-a5fa-a2a9614742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25F67D6-89C9-4231-ABEC-433D41E99327}">
  <ds:schemaRefs>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688842d6-65ba-414e-bcb3-ebc74389ac29"/>
    <ds:schemaRef ds:uri="fe9adbcc-9f14-4810-98e7-f8b018c4ecbf"/>
    <ds:schemaRef ds:uri="629cef25-b737-4eb3-a5fa-a2a961474222"/>
    <ds:schemaRef ds:uri="f119e996-332a-400b-80e8-f09e41a655d6"/>
  </ds:schemaRefs>
</ds:datastoreItem>
</file>

<file path=customXml/itemProps2.xml><?xml version="1.0" encoding="utf-8"?>
<ds:datastoreItem xmlns:ds="http://schemas.openxmlformats.org/officeDocument/2006/customXml" ds:itemID="{6F97207E-108F-4E33-B4B2-C84A1E39BFCD}">
  <ds:schemaRefs>
    <ds:schemaRef ds:uri="http://schemas.microsoft.com/sharepoint/v3/contenttype/forms"/>
  </ds:schemaRefs>
</ds:datastoreItem>
</file>

<file path=customXml/itemProps3.xml><?xml version="1.0" encoding="utf-8"?>
<ds:datastoreItem xmlns:ds="http://schemas.openxmlformats.org/officeDocument/2006/customXml" ds:itemID="{3AC4BBE5-5722-443E-999D-429CFA6055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119e996-332a-400b-80e8-f09e41a655d6"/>
    <ds:schemaRef ds:uri="629cef25-b737-4eb3-a5fa-a2a9614742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01a4edc0-c130-4e09-bfd4-7b7de34700e6}" enabled="0" method="" siteId="{01a4edc0-c130-4e09-bfd4-7b7de34700e6}" removed="1"/>
</clbl:labelList>
</file>

<file path=docProps/app.xml><?xml version="1.0" encoding="utf-8"?>
<Properties xmlns="http://schemas.openxmlformats.org/officeDocument/2006/extended-properties" xmlns:vt="http://schemas.openxmlformats.org/officeDocument/2006/docPropsVTypes">
  <Template/>
  <TotalTime>0</TotalTime>
  <Words>176</Words>
  <Application>Microsoft Office PowerPoint</Application>
  <PresentationFormat>Widescreen</PresentationFormat>
  <Paragraphs>12</Paragraphs>
  <Slides>5</Slides>
  <Notes>0</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5</vt:i4>
      </vt:variant>
    </vt:vector>
  </HeadingPairs>
  <TitlesOfParts>
    <vt:vector size="10" baseType="lpstr">
      <vt:lpstr>Aptos</vt:lpstr>
      <vt:lpstr>Arial</vt:lpstr>
      <vt:lpstr>front page</vt:lpstr>
      <vt:lpstr>pages</vt:lpstr>
      <vt:lpstr>Custom Design</vt:lpstr>
      <vt:lpstr>PowerPoint Presentation</vt:lpstr>
      <vt:lpstr>PowerPoint Presentation</vt:lpstr>
      <vt:lpstr>PowerPoint Presentation</vt:lpstr>
      <vt:lpstr>PowerPoint Presentation</vt:lpstr>
      <vt:lpstr>Credits and re-use policy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Pogorzelski Valerie</dc:creator>
  <cp:lastModifiedBy>Del Vecchio Ginevra</cp:lastModifiedBy>
  <cp:revision>5</cp:revision>
  <dcterms:created xsi:type="dcterms:W3CDTF">2023-06-21T13:06:35Z</dcterms:created>
  <dcterms:modified xsi:type="dcterms:W3CDTF">2025-04-16T09:25:31Z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0x01010099F9E454F49D3843AB58F2838D24BF35</vt:lpwstr>
  </property>
  <property fmtid="{D5CDD505-2E9C-101B-9397-08002B2CF9AE}" pid="3" name="MediaServiceImageTags">
    <vt:lpwstr/>
  </property>
</Properties>
</file>