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3.xml" ContentType="application/vnd.openxmlformats-officedocument.them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60" r:id="rId5"/>
    <p:sldMasterId id="2147483669" r:id="rId6"/>
  </p:sldMasterIdLst>
  <p:sldIdLst>
    <p:sldId id="269" r:id="rId7"/>
    <p:sldId id="264" r:id="rId8"/>
    <p:sldId id="265" r:id="rId9"/>
    <p:sldId id="268" r:id="rId10"/>
    <p:sldId id="267" r:id="rId11"/>
  </p:sldIdLst>
  <p:sldSz cx="12192000" cy="6858000"/>
  <p:notesSz cx="6858000" cy="9144000"/>
  <p:defaultText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99"/>
    <a:srgbClr val="6F35E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ECF1369-011C-8F43-90DD-B5B7BAFE3706}" v="16" dt="2025-04-10T12:12:47.860"/>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58"/>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1.xml"/><Relationship Id="rId12" Type="http://schemas.openxmlformats.org/officeDocument/2006/relationships/presProps" Target="presProps.xml"/><Relationship Id="rId2" Type="http://schemas.openxmlformats.org/officeDocument/2006/relationships/customXml" Target="../customXml/item2.xml"/><Relationship Id="rId16"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5" Type="http://schemas.openxmlformats.org/officeDocument/2006/relationships/slideMaster" Target="slideMasters/slideMaster2.xml"/><Relationship Id="rId15" Type="http://schemas.openxmlformats.org/officeDocument/2006/relationships/tableStyles" Target="tableStyles.xml"/><Relationship Id="rId10"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2C47C8A-54C8-5CBC-9940-8BDFBE3F428D}"/>
              </a:ext>
            </a:extLst>
          </p:cNvPr>
          <p:cNvSpPr>
            <a:spLocks noGrp="1"/>
          </p:cNvSpPr>
          <p:nvPr>
            <p:ph type="body" sz="quarter" idx="10" hasCustomPrompt="1"/>
          </p:nvPr>
        </p:nvSpPr>
        <p:spPr>
          <a:xfrm>
            <a:off x="1580322" y="2255492"/>
            <a:ext cx="8994913" cy="1203325"/>
          </a:xfrm>
          <a:prstGeom prst="rect">
            <a:avLst/>
          </a:prstGeom>
        </p:spPr>
        <p:txBody>
          <a:bodyPr anchor="b"/>
          <a:lstStyle>
            <a:lvl1pPr marL="0" indent="0">
              <a:buFontTx/>
              <a:buNone/>
              <a:defRPr sz="5000" b="1" i="0">
                <a:solidFill>
                  <a:schemeClr val="bg1"/>
                </a:solidFill>
                <a:latin typeface="Arial" panose="020B0604020202020204" pitchFamily="34" charset="0"/>
                <a:cs typeface="Arial" panose="020B0604020202020204" pitchFamily="34" charset="0"/>
              </a:defRPr>
            </a:lvl1pPr>
          </a:lstStyle>
          <a:p>
            <a:pPr lvl="0"/>
            <a:r>
              <a:rPr lang="en-GB" dirty="0"/>
              <a:t>Title</a:t>
            </a:r>
            <a:endParaRPr lang="en-BE" dirty="0"/>
          </a:p>
        </p:txBody>
      </p:sp>
      <p:sp>
        <p:nvSpPr>
          <p:cNvPr id="5" name="Text Placeholder 4">
            <a:extLst>
              <a:ext uri="{FF2B5EF4-FFF2-40B4-BE49-F238E27FC236}">
                <a16:creationId xmlns:a16="http://schemas.microsoft.com/office/drawing/2014/main" id="{246BDA7D-891F-8F8D-40FF-3A8640FFD44E}"/>
              </a:ext>
            </a:extLst>
          </p:cNvPr>
          <p:cNvSpPr>
            <a:spLocks noGrp="1"/>
          </p:cNvSpPr>
          <p:nvPr>
            <p:ph type="body" sz="quarter" idx="11" hasCustomPrompt="1"/>
          </p:nvPr>
        </p:nvSpPr>
        <p:spPr>
          <a:xfrm>
            <a:off x="1580322" y="3525348"/>
            <a:ext cx="8994913" cy="1227137"/>
          </a:xfrm>
          <a:prstGeom prst="rect">
            <a:avLst/>
          </a:prstGeom>
        </p:spPr>
        <p:txBody>
          <a:bodyPr/>
          <a:lstStyle>
            <a:lvl1pPr marL="0" indent="0">
              <a:lnSpc>
                <a:spcPct val="100000"/>
              </a:lnSpc>
              <a:buNone/>
              <a:defRPr sz="3500" b="0" i="0">
                <a:solidFill>
                  <a:schemeClr val="bg1"/>
                </a:solidFill>
                <a:latin typeface="Arial" panose="020B0604020202020204" pitchFamily="34" charset="0"/>
                <a:cs typeface="Arial" panose="020B0604020202020204" pitchFamily="34" charset="0"/>
              </a:defRPr>
            </a:lvl1pPr>
          </a:lstStyle>
          <a:p>
            <a:pPr lvl="0"/>
            <a:r>
              <a:rPr lang="en-GB" dirty="0"/>
              <a:t>Subtitle</a:t>
            </a:r>
            <a:endParaRPr lang="en-BE" dirty="0"/>
          </a:p>
        </p:txBody>
      </p:sp>
    </p:spTree>
    <p:extLst>
      <p:ext uri="{BB962C8B-B14F-4D97-AF65-F5344CB8AC3E}">
        <p14:creationId xmlns:p14="http://schemas.microsoft.com/office/powerpoint/2010/main" val="1050814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side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5"/>
            <a:ext cx="10515600" cy="115887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836612" y="1716815"/>
            <a:ext cx="1051877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Tree>
    <p:extLst>
      <p:ext uri="{BB962C8B-B14F-4D97-AF65-F5344CB8AC3E}">
        <p14:creationId xmlns:p14="http://schemas.microsoft.com/office/powerpoint/2010/main" val="17644261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side +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3A827C-08C1-7BD4-31BA-45C88418BBDF}"/>
              </a:ext>
            </a:extLst>
          </p:cNvPr>
          <p:cNvSpPr>
            <a:spLocks noGrp="1"/>
          </p:cNvSpPr>
          <p:nvPr>
            <p:ph type="title" hasCustomPrompt="1"/>
          </p:nvPr>
        </p:nvSpPr>
        <p:spPr>
          <a:xfrm>
            <a:off x="839788" y="365126"/>
            <a:ext cx="10515600" cy="1150165"/>
          </a:xfrm>
          <a:prstGeom prst="rect">
            <a:avLst/>
          </a:prstGeom>
        </p:spPr>
        <p:txBody>
          <a:bodyPr/>
          <a:lstStyle>
            <a:lvl1pPr>
              <a:defRPr sz="4800"/>
            </a:lvl1pPr>
          </a:lstStyle>
          <a:p>
            <a:r>
              <a:rPr lang="en-GB" dirty="0"/>
              <a:t>Title</a:t>
            </a:r>
            <a:endParaRPr lang="en-BE" dirty="0"/>
          </a:p>
        </p:txBody>
      </p:sp>
      <p:sp>
        <p:nvSpPr>
          <p:cNvPr id="8" name="Text Placeholder 7">
            <a:extLst>
              <a:ext uri="{FF2B5EF4-FFF2-40B4-BE49-F238E27FC236}">
                <a16:creationId xmlns:a16="http://schemas.microsoft.com/office/drawing/2014/main" id="{9EDCB8FE-C746-4A49-EBE6-76611D90337E}"/>
              </a:ext>
            </a:extLst>
          </p:cNvPr>
          <p:cNvSpPr>
            <a:spLocks noGrp="1"/>
          </p:cNvSpPr>
          <p:nvPr>
            <p:ph type="body" sz="quarter" idx="10" hasCustomPrompt="1"/>
          </p:nvPr>
        </p:nvSpPr>
        <p:spPr>
          <a:xfrm>
            <a:off x="1366883" y="6296952"/>
            <a:ext cx="5791200" cy="287337"/>
          </a:xfrm>
          <a:prstGeom prst="rect">
            <a:avLst/>
          </a:prstGeom>
        </p:spPr>
        <p:txBody>
          <a:bodyPr anchor="b"/>
          <a:lstStyle>
            <a:lvl1pPr marL="0" indent="0">
              <a:buNone/>
              <a:defRPr sz="1100" b="1" i="0">
                <a:solidFill>
                  <a:srgbClr val="003399"/>
                </a:solidFill>
                <a:latin typeface="Arial" panose="020B0604020202020204" pitchFamily="34" charset="0"/>
                <a:cs typeface="Arial" panose="020B0604020202020204" pitchFamily="34" charset="0"/>
              </a:defRPr>
            </a:lvl1pPr>
            <a:lvl2pPr marL="457200" indent="0">
              <a:buNone/>
              <a:defRPr/>
            </a:lvl2pPr>
            <a:lvl3pPr marL="914400" indent="0">
              <a:buNone/>
              <a:defRPr/>
            </a:lvl3pPr>
            <a:lvl4pPr marL="1371600" indent="0">
              <a:buNone/>
              <a:defRPr/>
            </a:lvl4pPr>
            <a:lvl5pPr marL="1828800" indent="0">
              <a:buNone/>
              <a:defRPr/>
            </a:lvl5pPr>
          </a:lstStyle>
          <a:p>
            <a:pPr lvl="0"/>
            <a:r>
              <a:rPr lang="en-GB" dirty="0"/>
              <a:t>Title of Power Point</a:t>
            </a:r>
            <a:endParaRPr lang="en-BE" dirty="0"/>
          </a:p>
        </p:txBody>
      </p:sp>
      <p:sp>
        <p:nvSpPr>
          <p:cNvPr id="10" name="Text Placeholder 9">
            <a:extLst>
              <a:ext uri="{FF2B5EF4-FFF2-40B4-BE49-F238E27FC236}">
                <a16:creationId xmlns:a16="http://schemas.microsoft.com/office/drawing/2014/main" id="{0D5CFB4A-A6FD-CAFB-AD00-ED60B59F6287}"/>
              </a:ext>
            </a:extLst>
          </p:cNvPr>
          <p:cNvSpPr>
            <a:spLocks noGrp="1"/>
          </p:cNvSpPr>
          <p:nvPr>
            <p:ph type="body" sz="quarter" idx="11" hasCustomPrompt="1"/>
          </p:nvPr>
        </p:nvSpPr>
        <p:spPr>
          <a:xfrm>
            <a:off x="5207726" y="1708106"/>
            <a:ext cx="6144486" cy="3874089"/>
          </a:xfrm>
          <a:prstGeom prst="rect">
            <a:avLst/>
          </a:prstGeom>
        </p:spPr>
        <p:txBody>
          <a:bodyPr/>
          <a:lstStyle>
            <a:lvl1pPr marL="0" indent="0">
              <a:buNone/>
              <a:defRPr sz="2000">
                <a:latin typeface="Arial" panose="020B0604020202020204" pitchFamily="34" charset="0"/>
                <a:cs typeface="Arial" panose="020B0604020202020204" pitchFamily="34" charset="0"/>
              </a:defRPr>
            </a:lvl1pPr>
          </a:lstStyle>
          <a:p>
            <a:pPr lvl="0"/>
            <a:r>
              <a:rPr lang="en-GB" dirty="0"/>
              <a:t>Bodytext</a:t>
            </a:r>
            <a:endParaRPr lang="en-BE" dirty="0"/>
          </a:p>
        </p:txBody>
      </p:sp>
      <p:sp>
        <p:nvSpPr>
          <p:cNvPr id="4" name="Picture Placeholder 3">
            <a:extLst>
              <a:ext uri="{FF2B5EF4-FFF2-40B4-BE49-F238E27FC236}">
                <a16:creationId xmlns:a16="http://schemas.microsoft.com/office/drawing/2014/main" id="{6C3C60BE-4B0C-6CFF-2DB3-DEB7A19763C7}"/>
              </a:ext>
            </a:extLst>
          </p:cNvPr>
          <p:cNvSpPr>
            <a:spLocks noGrp="1"/>
          </p:cNvSpPr>
          <p:nvPr>
            <p:ph type="pic" sz="quarter" idx="12" hasCustomPrompt="1"/>
          </p:nvPr>
        </p:nvSpPr>
        <p:spPr>
          <a:xfrm>
            <a:off x="836613" y="1708106"/>
            <a:ext cx="4100512" cy="3848100"/>
          </a:xfrm>
          <a:prstGeom prst="rect">
            <a:avLst/>
          </a:prstGeom>
        </p:spPr>
        <p:txBody>
          <a:bodyPr anchor="ctr"/>
          <a:lstStyle>
            <a:lvl1pPr marL="0" indent="0" algn="ctr">
              <a:buNone/>
              <a:defRPr sz="2000" b="0" i="0">
                <a:solidFill>
                  <a:schemeClr val="bg1">
                    <a:lumMod val="65000"/>
                  </a:schemeClr>
                </a:solidFill>
                <a:latin typeface="Arial" panose="020B0604020202020204" pitchFamily="34" charset="0"/>
                <a:cs typeface="Arial" panose="020B0604020202020204" pitchFamily="34" charset="0"/>
              </a:defRPr>
            </a:lvl1pPr>
          </a:lstStyle>
          <a:p>
            <a:r>
              <a:rPr lang="en-GB" dirty="0"/>
              <a:t>I</a:t>
            </a:r>
            <a:r>
              <a:rPr lang="en-BE" dirty="0"/>
              <a:t>nsert image</a:t>
            </a:r>
          </a:p>
        </p:txBody>
      </p:sp>
      <p:sp>
        <p:nvSpPr>
          <p:cNvPr id="7" name="Text Placeholder 6">
            <a:extLst>
              <a:ext uri="{FF2B5EF4-FFF2-40B4-BE49-F238E27FC236}">
                <a16:creationId xmlns:a16="http://schemas.microsoft.com/office/drawing/2014/main" id="{143B5541-D82E-31F7-A5AF-1C0F9E0D0DD5}"/>
              </a:ext>
            </a:extLst>
          </p:cNvPr>
          <p:cNvSpPr>
            <a:spLocks noGrp="1"/>
          </p:cNvSpPr>
          <p:nvPr>
            <p:ph type="body" sz="quarter" idx="13" hasCustomPrompt="1"/>
          </p:nvPr>
        </p:nvSpPr>
        <p:spPr>
          <a:xfrm>
            <a:off x="5215709" y="5590315"/>
            <a:ext cx="6145213" cy="174625"/>
          </a:xfrm>
          <a:prstGeom prst="rect">
            <a:avLst/>
          </a:prstGeom>
        </p:spPr>
        <p:txBody>
          <a:bodyPr/>
          <a:lstStyle>
            <a:lvl1pPr marL="0" indent="0">
              <a:buNone/>
              <a:defRPr sz="800">
                <a:latin typeface="Arial" panose="020B0604020202020204" pitchFamily="34" charset="0"/>
                <a:cs typeface="Arial" panose="020B0604020202020204" pitchFamily="34" charset="0"/>
              </a:defRPr>
            </a:lvl1pPr>
            <a:lvl2pPr marL="457200" indent="0">
              <a:buNone/>
              <a:defRPr sz="800">
                <a:latin typeface="Arial" panose="020B0604020202020204" pitchFamily="34" charset="0"/>
                <a:cs typeface="Arial" panose="020B0604020202020204" pitchFamily="34" charset="0"/>
              </a:defRPr>
            </a:lvl2pPr>
            <a:lvl3pPr marL="914400" indent="0">
              <a:buNone/>
              <a:defRPr sz="800">
                <a:latin typeface="Arial" panose="020B0604020202020204" pitchFamily="34" charset="0"/>
                <a:cs typeface="Arial" panose="020B0604020202020204" pitchFamily="34" charset="0"/>
              </a:defRPr>
            </a:lvl3pPr>
            <a:lvl4pPr marL="1371600" indent="0">
              <a:buNone/>
              <a:defRPr sz="800">
                <a:latin typeface="Arial" panose="020B0604020202020204" pitchFamily="34" charset="0"/>
                <a:cs typeface="Arial" panose="020B0604020202020204" pitchFamily="34" charset="0"/>
              </a:defRPr>
            </a:lvl4pPr>
            <a:lvl5pPr marL="1828800" indent="0">
              <a:buNone/>
              <a:defRPr sz="800">
                <a:latin typeface="Arial" panose="020B0604020202020204" pitchFamily="34" charset="0"/>
                <a:cs typeface="Arial" panose="020B0604020202020204" pitchFamily="34" charset="0"/>
              </a:defRPr>
            </a:lvl5pPr>
          </a:lstStyle>
          <a:p>
            <a:pPr lvl="0"/>
            <a:r>
              <a:rPr lang="en-GB" dirty="0"/>
              <a:t>© xxx</a:t>
            </a:r>
            <a:endParaRPr lang="en-BE" dirty="0"/>
          </a:p>
        </p:txBody>
      </p:sp>
    </p:spTree>
    <p:extLst>
      <p:ext uri="{BB962C8B-B14F-4D97-AF65-F5344CB8AC3E}">
        <p14:creationId xmlns:p14="http://schemas.microsoft.com/office/powerpoint/2010/main" val="22233276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no backgroun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40192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3_Tex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6514860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4" Type="http://schemas.openxmlformats.org/officeDocument/2006/relationships/image" Target="../media/image2.jp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5.xml"/><Relationship Id="rId1"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3" name="Picture BELC branding">
            <a:extLst>
              <a:ext uri="{FF2B5EF4-FFF2-40B4-BE49-F238E27FC236}">
                <a16:creationId xmlns:a16="http://schemas.microsoft.com/office/drawing/2014/main" id="{41EBCCDD-8752-F379-6C50-7A9CAD0BA94B}"/>
              </a:ext>
            </a:extLst>
          </p:cNvPr>
          <p:cNvPicPr>
            <a:picLocks noChangeAspect="1"/>
          </p:cNvPicPr>
          <p:nvPr userDrawn="1"/>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025788528"/>
      </p:ext>
    </p:extLst>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5" name="backgrd">
            <a:extLst>
              <a:ext uri="{FF2B5EF4-FFF2-40B4-BE49-F238E27FC236}">
                <a16:creationId xmlns:a16="http://schemas.microsoft.com/office/drawing/2014/main" id="{F53F348A-7874-24A5-DEF4-544412C9382C}"/>
              </a:ext>
            </a:extLst>
          </p:cNvPr>
          <p:cNvPicPr>
            <a:picLocks noChangeAspect="1"/>
          </p:cNvPicPr>
          <p:nvPr userDrawn="1"/>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4192238704"/>
      </p:ext>
    </p:extLst>
  </p:cSld>
  <p:clrMap bg1="lt1" tx1="dk1" bg2="lt2" tx2="dk2" accent1="accent1" accent2="accent2" accent3="accent3" accent4="accent4" accent5="accent5" accent6="accent6" hlink="hlink" folHlink="folHlink"/>
  <p:sldLayoutIdLst>
    <p:sldLayoutId id="2147483665" r:id="rId1"/>
    <p:sldLayoutId id="2147483666" r:id="rId2"/>
  </p:sldLayoutIdLst>
  <p:txStyles>
    <p:titleStyle>
      <a:lvl1pPr algn="l" defTabSz="914400" rtl="0" eaLnBrk="1" latinLnBrk="0" hangingPunct="1">
        <a:lnSpc>
          <a:spcPct val="90000"/>
        </a:lnSpc>
        <a:spcBef>
          <a:spcPct val="0"/>
        </a:spcBef>
        <a:buNone/>
        <a:defRPr sz="3500" b="1" i="0" kern="1200">
          <a:solidFill>
            <a:srgbClr val="003399"/>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69096"/>
      </p:ext>
    </p:extLst>
  </p:cSld>
  <p:clrMap bg1="lt1" tx1="dk1" bg2="lt2" tx2="dk2" accent1="accent1" accent2="accent2" accent3="accent3" accent4="accent4" accent5="accent5" accent6="accent6" hlink="hlink" folHlink="folHlink"/>
  <p:sldLayoutIdLst>
    <p:sldLayoutId id="2147483670" r:id="rId1"/>
    <p:sldLayoutId id="214748367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creativecommons.org/licenses/by/4.0/deed.de" TargetMode="External"/><Relationship Id="rId1" Type="http://schemas.openxmlformats.org/officeDocument/2006/relationships/slideLayout" Target="../slideLayouts/slideLayout5.xml"/><Relationship Id="rId4" Type="http://schemas.openxmlformats.org/officeDocument/2006/relationships/image" Target="../media/image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a:extLst>
              <a:ext uri="{FF2B5EF4-FFF2-40B4-BE49-F238E27FC236}">
                <a16:creationId xmlns:a16="http://schemas.microsoft.com/office/drawing/2014/main" id="{6AF593B9-8B77-E406-9E2D-E500B96E0316}"/>
              </a:ext>
            </a:extLst>
          </p:cNvPr>
          <p:cNvSpPr>
            <a:spLocks noGrp="1"/>
          </p:cNvSpPr>
          <p:nvPr>
            <p:ph type="body" sz="quarter" idx="10"/>
          </p:nvPr>
        </p:nvSpPr>
        <p:spPr>
          <a:xfrm>
            <a:off x="1580322" y="2106636"/>
            <a:ext cx="9275520" cy="1203325"/>
          </a:xfrm>
        </p:spPr>
        <p:txBody>
          <a:bodyPr/>
          <a:lstStyle/>
          <a:p>
            <a:r>
              <a:rPr lang="fr-FR" dirty="0" err="1"/>
              <a:t>Netzwerk</a:t>
            </a:r>
            <a:r>
              <a:rPr lang="fr-FR" dirty="0"/>
              <a:t> der EU-</a:t>
            </a:r>
            <a:r>
              <a:rPr lang="fr-FR" dirty="0" err="1"/>
              <a:t>Gemeinderäte</a:t>
            </a:r>
            <a:r>
              <a:rPr lang="fr-FR" dirty="0"/>
              <a:t> </a:t>
            </a:r>
          </a:p>
        </p:txBody>
      </p:sp>
      <p:sp>
        <p:nvSpPr>
          <p:cNvPr id="3" name="Espace réservé du texte 2">
            <a:extLst>
              <a:ext uri="{FF2B5EF4-FFF2-40B4-BE49-F238E27FC236}">
                <a16:creationId xmlns:a16="http://schemas.microsoft.com/office/drawing/2014/main" id="{64C50D10-0D1F-7C8E-7659-8819597D3601}"/>
              </a:ext>
            </a:extLst>
          </p:cNvPr>
          <p:cNvSpPr>
            <a:spLocks noGrp="1"/>
          </p:cNvSpPr>
          <p:nvPr>
            <p:ph type="body" sz="quarter" idx="11"/>
          </p:nvPr>
        </p:nvSpPr>
        <p:spPr>
          <a:xfrm>
            <a:off x="1580322" y="3346675"/>
            <a:ext cx="7765697" cy="1227137"/>
          </a:xfrm>
        </p:spPr>
        <p:txBody>
          <a:bodyPr/>
          <a:lstStyle/>
          <a:p>
            <a:r>
              <a:rPr lang="de-DE" dirty="0"/>
              <a:t>Europa den Menschen in den Gemeinden gemeinsam näherbringen </a:t>
            </a:r>
            <a:endParaRPr lang="fr-FR" dirty="0"/>
          </a:p>
        </p:txBody>
      </p:sp>
    </p:spTree>
    <p:extLst>
      <p:ext uri="{BB962C8B-B14F-4D97-AF65-F5344CB8AC3E}">
        <p14:creationId xmlns:p14="http://schemas.microsoft.com/office/powerpoint/2010/main" val="14199860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E17D0F-5D1C-3675-135A-5A175AF59F0A}"/>
              </a:ext>
            </a:extLst>
          </p:cNvPr>
          <p:cNvSpPr>
            <a:spLocks noGrp="1"/>
          </p:cNvSpPr>
          <p:nvPr>
            <p:ph type="title"/>
          </p:nvPr>
        </p:nvSpPr>
        <p:spPr/>
        <p:txBody>
          <a:bodyPr/>
          <a:lstStyle/>
          <a:p>
            <a:endParaRPr lang="en-BE" dirty="0"/>
          </a:p>
        </p:txBody>
      </p:sp>
      <p:sp>
        <p:nvSpPr>
          <p:cNvPr id="4" name="Text Placeholder 3">
            <a:extLst>
              <a:ext uri="{FF2B5EF4-FFF2-40B4-BE49-F238E27FC236}">
                <a16:creationId xmlns:a16="http://schemas.microsoft.com/office/drawing/2014/main" id="{AAEFD245-C072-5F79-0DB6-6B5845196ED2}"/>
              </a:ext>
            </a:extLst>
          </p:cNvPr>
          <p:cNvSpPr>
            <a:spLocks noGrp="1"/>
          </p:cNvSpPr>
          <p:nvPr>
            <p:ph type="body" sz="quarter" idx="11"/>
          </p:nvPr>
        </p:nvSpPr>
        <p:spPr/>
        <p:txBody>
          <a:bodyPr/>
          <a:lstStyle/>
          <a:p>
            <a:endParaRPr lang="en-BE"/>
          </a:p>
        </p:txBody>
      </p:sp>
      <p:sp>
        <p:nvSpPr>
          <p:cNvPr id="3" name="Text Placeholder 2">
            <a:extLst>
              <a:ext uri="{FF2B5EF4-FFF2-40B4-BE49-F238E27FC236}">
                <a16:creationId xmlns:a16="http://schemas.microsoft.com/office/drawing/2014/main" id="{92C13D3A-37DA-7354-B07D-4CB023F8F6F7}"/>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3800659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E5E15D-68AF-6792-53C0-1A2C4AC9CC1C}"/>
              </a:ext>
            </a:extLst>
          </p:cNvPr>
          <p:cNvSpPr>
            <a:spLocks noGrp="1"/>
          </p:cNvSpPr>
          <p:nvPr>
            <p:ph type="title"/>
          </p:nvPr>
        </p:nvSpPr>
        <p:spPr/>
        <p:txBody>
          <a:bodyPr/>
          <a:lstStyle/>
          <a:p>
            <a:endParaRPr lang="en-BE"/>
          </a:p>
        </p:txBody>
      </p:sp>
      <p:sp>
        <p:nvSpPr>
          <p:cNvPr id="4" name="Text Placeholder 3">
            <a:extLst>
              <a:ext uri="{FF2B5EF4-FFF2-40B4-BE49-F238E27FC236}">
                <a16:creationId xmlns:a16="http://schemas.microsoft.com/office/drawing/2014/main" id="{1C89C688-4680-9F32-C473-4E0B8EB9AD48}"/>
              </a:ext>
            </a:extLst>
          </p:cNvPr>
          <p:cNvSpPr>
            <a:spLocks noGrp="1"/>
          </p:cNvSpPr>
          <p:nvPr>
            <p:ph type="body" sz="quarter" idx="11"/>
          </p:nvPr>
        </p:nvSpPr>
        <p:spPr/>
        <p:txBody>
          <a:bodyPr/>
          <a:lstStyle/>
          <a:p>
            <a:endParaRPr lang="en-BE"/>
          </a:p>
        </p:txBody>
      </p:sp>
      <p:sp>
        <p:nvSpPr>
          <p:cNvPr id="5" name="Picture Placeholder 4">
            <a:extLst>
              <a:ext uri="{FF2B5EF4-FFF2-40B4-BE49-F238E27FC236}">
                <a16:creationId xmlns:a16="http://schemas.microsoft.com/office/drawing/2014/main" id="{8226CC80-06AC-61A2-CE6D-AFD946C8C9F2}"/>
              </a:ext>
            </a:extLst>
          </p:cNvPr>
          <p:cNvSpPr>
            <a:spLocks noGrp="1"/>
          </p:cNvSpPr>
          <p:nvPr>
            <p:ph type="pic" sz="quarter" idx="12"/>
          </p:nvPr>
        </p:nvSpPr>
        <p:spPr/>
        <p:txBody>
          <a:bodyPr/>
          <a:lstStyle/>
          <a:p>
            <a:endParaRPr lang="en-BE"/>
          </a:p>
        </p:txBody>
      </p:sp>
      <p:sp>
        <p:nvSpPr>
          <p:cNvPr id="3" name="Text Placeholder 2">
            <a:extLst>
              <a:ext uri="{FF2B5EF4-FFF2-40B4-BE49-F238E27FC236}">
                <a16:creationId xmlns:a16="http://schemas.microsoft.com/office/drawing/2014/main" id="{2EF8124D-5AC9-132F-2C3D-8851CB2E274B}"/>
              </a:ext>
            </a:extLst>
          </p:cNvPr>
          <p:cNvSpPr>
            <a:spLocks noGrp="1"/>
          </p:cNvSpPr>
          <p:nvPr>
            <p:ph type="body" sz="quarter" idx="10"/>
          </p:nvPr>
        </p:nvSpPr>
        <p:spPr/>
        <p:txBody>
          <a:bodyPr/>
          <a:lstStyle/>
          <a:p>
            <a:endParaRPr lang="en-BE"/>
          </a:p>
        </p:txBody>
      </p:sp>
    </p:spTree>
    <p:extLst>
      <p:ext uri="{BB962C8B-B14F-4D97-AF65-F5344CB8AC3E}">
        <p14:creationId xmlns:p14="http://schemas.microsoft.com/office/powerpoint/2010/main" val="26069347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raphique 3">
            <a:extLst>
              <a:ext uri="{FF2B5EF4-FFF2-40B4-BE49-F238E27FC236}">
                <a16:creationId xmlns:a16="http://schemas.microsoft.com/office/drawing/2014/main" id="{E33DCAA3-3033-BD59-3953-C8474B8F668A}"/>
              </a:ext>
            </a:extLst>
          </p:cNvPr>
          <p:cNvPicPr>
            <a:picLocks noChangeAspect="1"/>
          </p:cNvPicPr>
          <p:nvPr/>
        </p:nvPicPr>
        <p:blipFill>
          <a:blip r:embed="rId2"/>
          <a:srcRect/>
          <a:stretch/>
        </p:blipFill>
        <p:spPr>
          <a:xfrm>
            <a:off x="0" y="0"/>
            <a:ext cx="12192000" cy="6858000"/>
          </a:xfrm>
          <a:prstGeom prst="rect">
            <a:avLst/>
          </a:prstGeom>
        </p:spPr>
      </p:pic>
    </p:spTree>
    <p:extLst>
      <p:ext uri="{BB962C8B-B14F-4D97-AF65-F5344CB8AC3E}">
        <p14:creationId xmlns:p14="http://schemas.microsoft.com/office/powerpoint/2010/main" val="7451384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B81B41-58A3-46F9-4378-891E2D6323D8}"/>
              </a:ext>
            </a:extLst>
          </p:cNvPr>
          <p:cNvSpPr>
            <a:spLocks noGrp="1"/>
          </p:cNvSpPr>
          <p:nvPr>
            <p:ph type="ctrTitle" idx="4294967295"/>
          </p:nvPr>
        </p:nvSpPr>
        <p:spPr>
          <a:xfrm>
            <a:off x="816000" y="326107"/>
            <a:ext cx="10560000" cy="1056117"/>
          </a:xfrm>
          <a:prstGeom prst="rect">
            <a:avLst/>
          </a:prstGeom>
        </p:spPr>
        <p:txBody>
          <a:bodyPr/>
          <a:lstStyle/>
          <a:p>
            <a:r>
              <a:rPr lang="en-GB" sz="4800" b="1" dirty="0" err="1">
                <a:solidFill>
                  <a:srgbClr val="003399"/>
                </a:solidFill>
                <a:latin typeface="Arial" panose="020B0604020202020204" pitchFamily="34" charset="0"/>
                <a:cs typeface="Arial" panose="020B0604020202020204" pitchFamily="34" charset="0"/>
              </a:rPr>
              <a:t>Quellenangaben</a:t>
            </a:r>
            <a:r>
              <a:rPr lang="en-GB" sz="4800" b="1" dirty="0">
                <a:solidFill>
                  <a:srgbClr val="003399"/>
                </a:solidFill>
                <a:latin typeface="Arial" panose="020B0604020202020204" pitchFamily="34" charset="0"/>
                <a:cs typeface="Arial" panose="020B0604020202020204" pitchFamily="34" charset="0"/>
              </a:rPr>
              <a:t> und </a:t>
            </a:r>
            <a:r>
              <a:rPr lang="en-GB" sz="4800" b="1" dirty="0" err="1">
                <a:solidFill>
                  <a:srgbClr val="003399"/>
                </a:solidFill>
                <a:latin typeface="Arial" panose="020B0604020202020204" pitchFamily="34" charset="0"/>
                <a:cs typeface="Arial" panose="020B0604020202020204" pitchFamily="34" charset="0"/>
              </a:rPr>
              <a:t>Weiterverwendungsbestimmungen</a:t>
            </a:r>
            <a:r>
              <a:rPr lang="en-GB" sz="4800" b="1" dirty="0">
                <a:solidFill>
                  <a:srgbClr val="003399"/>
                </a:solidFill>
                <a:latin typeface="Arial" panose="020B0604020202020204" pitchFamily="34" charset="0"/>
                <a:cs typeface="Arial" panose="020B0604020202020204" pitchFamily="34" charset="0"/>
              </a:rPr>
              <a:t> </a:t>
            </a:r>
            <a:endParaRPr lang="en-BE" sz="4800" b="1" dirty="0">
              <a:solidFill>
                <a:srgbClr val="003399"/>
              </a:solidFill>
              <a:latin typeface="Arial" panose="020B0604020202020204" pitchFamily="34" charset="0"/>
              <a:cs typeface="Arial" panose="020B0604020202020204" pitchFamily="34" charset="0"/>
            </a:endParaRPr>
          </a:p>
        </p:txBody>
      </p:sp>
      <p:sp>
        <p:nvSpPr>
          <p:cNvPr id="3" name="Text Placeholder 2">
            <a:extLst>
              <a:ext uri="{FF2B5EF4-FFF2-40B4-BE49-F238E27FC236}">
                <a16:creationId xmlns:a16="http://schemas.microsoft.com/office/drawing/2014/main" id="{355DA266-331A-2BF2-02A0-050474D229A8}"/>
              </a:ext>
            </a:extLst>
          </p:cNvPr>
          <p:cNvSpPr>
            <a:spLocks noGrp="1"/>
          </p:cNvSpPr>
          <p:nvPr>
            <p:ph type="body" sz="quarter" idx="4294967295"/>
          </p:nvPr>
        </p:nvSpPr>
        <p:spPr>
          <a:xfrm>
            <a:off x="816000" y="1797036"/>
            <a:ext cx="10560000" cy="4520171"/>
          </a:xfrm>
          <a:prstGeom prst="rect">
            <a:avLst/>
          </a:prstGeom>
        </p:spPr>
        <p:txBody>
          <a:bodyPr/>
          <a:lstStyle/>
          <a:p>
            <a:r>
              <a:rPr lang="de-DE" sz="1467" dirty="0">
                <a:solidFill>
                  <a:schemeClr val="bg1">
                    <a:lumMod val="65000"/>
                  </a:schemeClr>
                </a:solidFill>
                <a:latin typeface="Arial"/>
                <a:cs typeface="Arial"/>
              </a:rPr>
              <a:t>Folie x © EU, artist 1, stock.adobe.com </a:t>
            </a:r>
          </a:p>
          <a:p>
            <a:r>
              <a:rPr lang="de-DE" sz="1467" dirty="0">
                <a:solidFill>
                  <a:schemeClr val="bg1">
                    <a:lumMod val="65000"/>
                  </a:schemeClr>
                </a:solidFill>
                <a:latin typeface="Arial"/>
                <a:cs typeface="Arial"/>
              </a:rPr>
              <a:t>Folie xx © EU, artist 2, stock.adobe.com </a:t>
            </a:r>
          </a:p>
          <a:p>
            <a:r>
              <a:rPr lang="de-DE" sz="1467" dirty="0">
                <a:solidFill>
                  <a:schemeClr val="bg1">
                    <a:lumMod val="65000"/>
                  </a:schemeClr>
                </a:solidFill>
                <a:latin typeface="Arial"/>
                <a:cs typeface="Arial"/>
              </a:rPr>
              <a:t>Folie xxx © EU </a:t>
            </a:r>
          </a:p>
          <a:p>
            <a:endParaRPr lang="de-DE" sz="1467" dirty="0">
              <a:solidFill>
                <a:schemeClr val="bg1">
                  <a:lumMod val="65000"/>
                </a:schemeClr>
              </a:solidFill>
              <a:latin typeface="Arial"/>
              <a:cs typeface="Arial"/>
            </a:endParaRPr>
          </a:p>
          <a:p>
            <a:r>
              <a:rPr lang="de-DE" sz="1467" b="1" dirty="0">
                <a:latin typeface="Arial"/>
                <a:cs typeface="Arial"/>
              </a:rPr>
              <a:t>© Europäische Union, 2025 </a:t>
            </a:r>
          </a:p>
          <a:p>
            <a:endParaRPr lang="de-DE" sz="1467" dirty="0">
              <a:solidFill>
                <a:schemeClr val="bg1">
                  <a:lumMod val="65000"/>
                </a:schemeClr>
              </a:solidFill>
              <a:latin typeface="Arial"/>
              <a:cs typeface="Arial"/>
            </a:endParaRPr>
          </a:p>
          <a:p>
            <a:endParaRPr lang="de-DE" sz="1467" dirty="0">
              <a:solidFill>
                <a:schemeClr val="bg1">
                  <a:lumMod val="65000"/>
                </a:schemeClr>
              </a:solidFill>
              <a:latin typeface="Arial"/>
              <a:cs typeface="Arial"/>
            </a:endParaRPr>
          </a:p>
          <a:p>
            <a:endParaRPr lang="de-DE" sz="1467" dirty="0">
              <a:solidFill>
                <a:schemeClr val="bg1">
                  <a:lumMod val="65000"/>
                </a:schemeClr>
              </a:solidFill>
              <a:latin typeface="Arial"/>
              <a:cs typeface="Arial"/>
            </a:endParaRPr>
          </a:p>
          <a:p>
            <a:r>
              <a:rPr lang="de-DE" sz="1467" dirty="0">
                <a:latin typeface="Arial"/>
                <a:cs typeface="Arial"/>
              </a:rPr>
              <a:t>Sofern nicht anders angegeben, ist die Weiterverwendung dieses Dokuments im Rahmen der Lizenz Creative Commons Attribution 4.0 International (CC BY 4.0) (</a:t>
            </a:r>
            <a:r>
              <a:rPr lang="de-DE" sz="1467" dirty="0">
                <a:solidFill>
                  <a:schemeClr val="bg1">
                    <a:lumMod val="65000"/>
                  </a:schemeClr>
                </a:solidFill>
                <a:latin typeface="Arial"/>
                <a:cs typeface="Arial"/>
                <a:hlinkClick r:id="rId2"/>
              </a:rPr>
              <a:t>https://creativecommons.org/licenses/by/4.0/deed.de</a:t>
            </a:r>
            <a:r>
              <a:rPr lang="de-DE" sz="1467" dirty="0">
                <a:latin typeface="Arial"/>
                <a:cs typeface="Arial"/>
              </a:rPr>
              <a:t>) zulässig. Das heißt, dass die Weiterverwendung gestattet ist, sofern angemessene Urheber- und Rechteangaben gemacht und etwaige Änderungen gekennzeichnet werden. </a:t>
            </a:r>
          </a:p>
          <a:p>
            <a:r>
              <a:rPr lang="de-DE" sz="1467" dirty="0">
                <a:latin typeface="Arial"/>
                <a:cs typeface="Arial"/>
              </a:rPr>
              <a:t>Für die Nutzung oder Wiedergabe von Inhalten, die nicht Eigentum der EU sind, ist eine Genehmigung direkt bei den jeweiligen Urheberrechtsinhabern einzuholen. Dementsprechend müssen Sie zusätzliche Rechtefreigaben einholen, wenn ein bestimmter Inhalt Werke Dritter umfasst. Wird eine Genehmigung erteilt, so hebt diese die vorstehende allgemeine Genehmigung auf und ersetzt sie; auf etwaige Nutzungsbeschränkungen ist dabei ausdrücklich hinzuweisen. </a:t>
            </a:r>
            <a:endParaRPr lang="en-BE" sz="1867" dirty="0"/>
          </a:p>
        </p:txBody>
      </p:sp>
      <p:pic>
        <p:nvPicPr>
          <p:cNvPr id="8" name="Graphique 7" descr="Creative commons licence - Attribution logo">
            <a:extLst>
              <a:ext uri="{FF2B5EF4-FFF2-40B4-BE49-F238E27FC236}">
                <a16:creationId xmlns:a16="http://schemas.microsoft.com/office/drawing/2014/main" id="{C163AB88-0FB6-0542-C3E5-13317E271E0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44467" y="3682777"/>
            <a:ext cx="1250527" cy="430737"/>
          </a:xfrm>
          <a:prstGeom prst="rect">
            <a:avLst/>
          </a:prstGeom>
        </p:spPr>
      </p:pic>
    </p:spTree>
    <p:extLst>
      <p:ext uri="{BB962C8B-B14F-4D97-AF65-F5344CB8AC3E}">
        <p14:creationId xmlns:p14="http://schemas.microsoft.com/office/powerpoint/2010/main" val="3655266197"/>
      </p:ext>
    </p:extLst>
  </p:cSld>
  <p:clrMapOvr>
    <a:masterClrMapping/>
  </p:clrMapOvr>
</p:sld>
</file>

<file path=ppt/theme/theme1.xml><?xml version="1.0" encoding="utf-8"?>
<a:theme xmlns:a="http://schemas.openxmlformats.org/drawingml/2006/main" name="front pag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422D540F-F608-4592-ADA3-C7A29A03B8B1}"/>
    </a:ext>
  </a:extLst>
</a:theme>
</file>

<file path=ppt/theme/theme2.xml><?xml version="1.0" encoding="utf-8"?>
<a:theme xmlns:a="http://schemas.openxmlformats.org/drawingml/2006/main" name="page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 Point  16x9.potx" id="{33F68762-2178-4FB9-8B5E-7B37DC8B345C}" vid="{2D56487A-AB71-41F3-8676-FCFFFFEE53DE}"/>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ower Point  16x9.potx" id="{33F68762-2178-4FB9-8B5E-7B37DC8B345C}" vid="{BF03CE45-D3E8-4382-A8A7-5594DFE063F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629cef25-b737-4eb3-a5fa-a2a961474222" xsi:nil="true"/>
    <lcf76f155ced4ddcb4097134ff3c332f xmlns="f119e996-332a-400b-80e8-f09e41a655d6">
      <Terms xmlns="http://schemas.microsoft.com/office/infopath/2007/PartnerControls"/>
    </lcf76f155ced4ddcb4097134ff3c332f>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9F9E454F49D3843AB58F2838D24BF35" ma:contentTypeVersion="15" ma:contentTypeDescription="Create a new document." ma:contentTypeScope="" ma:versionID="734400b20ddc9d771b6c2cef37ecd640">
  <xsd:schema xmlns:xsd="http://www.w3.org/2001/XMLSchema" xmlns:xs="http://www.w3.org/2001/XMLSchema" xmlns:p="http://schemas.microsoft.com/office/2006/metadata/properties" xmlns:ns2="f119e996-332a-400b-80e8-f09e41a655d6" xmlns:ns3="629cef25-b737-4eb3-a5fa-a2a961474222" targetNamespace="http://schemas.microsoft.com/office/2006/metadata/properties" ma:root="true" ma:fieldsID="54449ec42284a85719273b94923665c3" ns2:_="" ns3:_="">
    <xsd:import namespace="f119e996-332a-400b-80e8-f09e41a655d6"/>
    <xsd:import namespace="629cef25-b737-4eb3-a5fa-a2a961474222"/>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element ref="ns2:MediaServiceSearchPropertie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19e996-332a-400b-80e8-f09e41a655d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3" nillable="true" ma:displayName="MediaServiceSearchProperties" ma:hidden="true" ma:internalName="MediaServiceSearchProperties" ma:readOnly="true">
      <xsd:simpleType>
        <xsd:restriction base="dms:Note"/>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22b2fad6-9d2c-441c-a321-3f5f1e9bd9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29cef25-b737-4eb3-a5fa-a2a961474222"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5814f06b-0125-45c8-a404-3e418181b657}" ma:internalName="TaxCatchAll" ma:showField="CatchAllData" ma:web="629cef25-b737-4eb3-a5fa-a2a96147422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97207E-108F-4E33-B4B2-C84A1E39BFCD}">
  <ds:schemaRefs>
    <ds:schemaRef ds:uri="http://schemas.microsoft.com/sharepoint/v3/contenttype/forms"/>
  </ds:schemaRefs>
</ds:datastoreItem>
</file>

<file path=customXml/itemProps2.xml><?xml version="1.0" encoding="utf-8"?>
<ds:datastoreItem xmlns:ds="http://schemas.openxmlformats.org/officeDocument/2006/customXml" ds:itemID="{E25F67D6-89C9-4231-ABEC-433D41E99327}">
  <ds:schemaRefs>
    <ds:schemaRef ds:uri="http://purl.org/dc/terms/"/>
    <ds:schemaRef ds:uri="http://purl.org/dc/dcmitype/"/>
    <ds:schemaRef ds:uri="http://www.w3.org/XML/1998/namespace"/>
    <ds:schemaRef ds:uri="http://schemas.microsoft.com/office/2006/documentManagement/types"/>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688842d6-65ba-414e-bcb3-ebc74389ac29"/>
    <ds:schemaRef ds:uri="fe9adbcc-9f14-4810-98e7-f8b018c4ecbf"/>
    <ds:schemaRef ds:uri="629cef25-b737-4eb3-a5fa-a2a961474222"/>
    <ds:schemaRef ds:uri="f119e996-332a-400b-80e8-f09e41a655d6"/>
  </ds:schemaRefs>
</ds:datastoreItem>
</file>

<file path=customXml/itemProps3.xml><?xml version="1.0" encoding="utf-8"?>
<ds:datastoreItem xmlns:ds="http://schemas.openxmlformats.org/officeDocument/2006/customXml" ds:itemID="{3AC4BBE5-5722-443E-999D-429CFA6055A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119e996-332a-400b-80e8-f09e41a655d6"/>
    <ds:schemaRef ds:uri="629cef25-b737-4eb3-a5fa-a2a96147422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01a4edc0-c130-4e09-bfd4-7b7de34700e6}" enabled="0" method="" siteId="{01a4edc0-c130-4e09-bfd4-7b7de34700e6}" removed="1"/>
</clbl:labelList>
</file>

<file path=docProps/app.xml><?xml version="1.0" encoding="utf-8"?>
<Properties xmlns="http://schemas.openxmlformats.org/officeDocument/2006/extended-properties" xmlns:vt="http://schemas.openxmlformats.org/officeDocument/2006/docPropsVTypes">
  <Template>Power Point EU Local Councillors 16x9 (3)</Template>
  <TotalTime>1</TotalTime>
  <Words>178</Words>
  <Application>Microsoft Office PowerPoint</Application>
  <PresentationFormat>Widescreen</PresentationFormat>
  <Paragraphs>13</Paragraphs>
  <Slides>5</Slides>
  <Notes>0</Notes>
  <HiddenSlides>0</HiddenSlides>
  <MMClips>0</MMClips>
  <ScaleCrop>false</ScaleCrop>
  <HeadingPairs>
    <vt:vector size="6" baseType="variant">
      <vt:variant>
        <vt:lpstr>Fonts Used</vt:lpstr>
      </vt:variant>
      <vt:variant>
        <vt:i4>1</vt:i4>
      </vt:variant>
      <vt:variant>
        <vt:lpstr>Theme</vt:lpstr>
      </vt:variant>
      <vt:variant>
        <vt:i4>3</vt:i4>
      </vt:variant>
      <vt:variant>
        <vt:lpstr>Slide Titles</vt:lpstr>
      </vt:variant>
      <vt:variant>
        <vt:i4>5</vt:i4>
      </vt:variant>
    </vt:vector>
  </HeadingPairs>
  <TitlesOfParts>
    <vt:vector size="9" baseType="lpstr">
      <vt:lpstr>Arial</vt:lpstr>
      <vt:lpstr>front page</vt:lpstr>
      <vt:lpstr>pages</vt:lpstr>
      <vt:lpstr>Custom Design</vt:lpstr>
      <vt:lpstr>PowerPoint Presentation</vt:lpstr>
      <vt:lpstr>PowerPoint Presentation</vt:lpstr>
      <vt:lpstr>PowerPoint Presentation</vt:lpstr>
      <vt:lpstr>PowerPoint Presentation</vt:lpstr>
      <vt:lpstr>Quellenangaben und Weiterverwendungsbestimmungen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Munoz Tovar Esther</dc:creator>
  <cp:lastModifiedBy>Munoz Tovar Esther</cp:lastModifiedBy>
  <cp:revision>1</cp:revision>
  <dcterms:created xsi:type="dcterms:W3CDTF">2025-07-23T09:31:53Z</dcterms:created>
  <dcterms:modified xsi:type="dcterms:W3CDTF">2025-07-23T09:33:28Z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0x01010099F9E454F49D3843AB58F2838D24BF35</vt:lpwstr>
  </property>
  <property fmtid="{D5CDD505-2E9C-101B-9397-08002B2CF9AE}" pid="3" name="MediaServiceImageTags">
    <vt:lpwstr/>
  </property>
</Properties>
</file>