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deed.de"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fr-FR" dirty="0" err="1"/>
              <a:t>Netzwerk</a:t>
            </a:r>
            <a:r>
              <a:rPr lang="fr-FR" dirty="0"/>
              <a:t> der EU-</a:t>
            </a:r>
            <a:r>
              <a:rPr lang="fr-FR" dirty="0" err="1"/>
              <a:t>Gemeinderäte</a:t>
            </a:r>
            <a:r>
              <a:rPr lang="fr-FR" dirty="0"/>
              <a:t> </a:t>
            </a:r>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7765697" cy="1227137"/>
          </a:xfrm>
        </p:spPr>
        <p:txBody>
          <a:bodyPr/>
          <a:lstStyle/>
          <a:p>
            <a:r>
              <a:rPr lang="de-DE" dirty="0"/>
              <a:t>Europa den Menschen in den Gemeinden gemeinsam näherbringen </a:t>
            </a:r>
            <a:endParaRPr lang="fr-FR" dirty="0"/>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326107"/>
            <a:ext cx="10560000" cy="1056117"/>
          </a:xfrm>
          <a:prstGeom prst="rect">
            <a:avLst/>
          </a:prstGeom>
        </p:spPr>
        <p:txBody>
          <a:bodyPr/>
          <a:lstStyle/>
          <a:p>
            <a:r>
              <a:rPr lang="en-GB" sz="4800" b="1" dirty="0" err="1">
                <a:solidFill>
                  <a:srgbClr val="003399"/>
                </a:solidFill>
                <a:latin typeface="Arial" panose="020B0604020202020204" pitchFamily="34" charset="0"/>
                <a:cs typeface="Arial" panose="020B0604020202020204" pitchFamily="34" charset="0"/>
              </a:rPr>
              <a:t>Quellenangaben</a:t>
            </a:r>
            <a:r>
              <a:rPr lang="en-GB" sz="4800" b="1" dirty="0">
                <a:solidFill>
                  <a:srgbClr val="003399"/>
                </a:solidFill>
                <a:latin typeface="Arial" panose="020B0604020202020204" pitchFamily="34" charset="0"/>
                <a:cs typeface="Arial" panose="020B0604020202020204" pitchFamily="34" charset="0"/>
              </a:rPr>
              <a:t> und </a:t>
            </a:r>
            <a:r>
              <a:rPr lang="en-GB" sz="4800" b="1" dirty="0" err="1">
                <a:solidFill>
                  <a:srgbClr val="003399"/>
                </a:solidFill>
                <a:latin typeface="Arial" panose="020B0604020202020204" pitchFamily="34" charset="0"/>
                <a:cs typeface="Arial" panose="020B0604020202020204" pitchFamily="34" charset="0"/>
              </a:rPr>
              <a:t>Weiterverwendungsbestimmungen</a:t>
            </a:r>
            <a:r>
              <a:rPr lang="en-GB" sz="4800" b="1" dirty="0">
                <a:solidFill>
                  <a:srgbClr val="003399"/>
                </a:solidFill>
                <a:latin typeface="Arial" panose="020B0604020202020204" pitchFamily="34" charset="0"/>
                <a:cs typeface="Arial" panose="020B0604020202020204" pitchFamily="34" charset="0"/>
              </a:rPr>
              <a:t>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de-DE" sz="1467" dirty="0">
                <a:solidFill>
                  <a:schemeClr val="bg1">
                    <a:lumMod val="65000"/>
                  </a:schemeClr>
                </a:solidFill>
                <a:latin typeface="Arial"/>
                <a:cs typeface="Arial"/>
              </a:rPr>
              <a:t>Folie x © EU, artist 1, stock.adobe.com </a:t>
            </a:r>
          </a:p>
          <a:p>
            <a:r>
              <a:rPr lang="de-DE" sz="1467" dirty="0">
                <a:solidFill>
                  <a:schemeClr val="bg1">
                    <a:lumMod val="65000"/>
                  </a:schemeClr>
                </a:solidFill>
                <a:latin typeface="Arial"/>
                <a:cs typeface="Arial"/>
              </a:rPr>
              <a:t>Folie xx © EU, artist 2, stock.adobe.com </a:t>
            </a:r>
          </a:p>
          <a:p>
            <a:r>
              <a:rPr lang="de-DE" sz="1467" dirty="0">
                <a:solidFill>
                  <a:schemeClr val="bg1">
                    <a:lumMod val="65000"/>
                  </a:schemeClr>
                </a:solidFill>
                <a:latin typeface="Arial"/>
                <a:cs typeface="Arial"/>
              </a:rPr>
              <a:t>Folie xxx © EU </a:t>
            </a:r>
          </a:p>
          <a:p>
            <a:endParaRPr lang="de-DE" sz="1467" dirty="0">
              <a:solidFill>
                <a:schemeClr val="bg1">
                  <a:lumMod val="65000"/>
                </a:schemeClr>
              </a:solidFill>
              <a:latin typeface="Arial"/>
              <a:cs typeface="Arial"/>
            </a:endParaRPr>
          </a:p>
          <a:p>
            <a:r>
              <a:rPr lang="de-DE" sz="1467" b="1" dirty="0">
                <a:latin typeface="Arial"/>
                <a:cs typeface="Arial"/>
              </a:rPr>
              <a:t>© Europäische Union, 2025 </a:t>
            </a:r>
          </a:p>
          <a:p>
            <a:endParaRPr lang="de-DE" sz="1467" dirty="0">
              <a:solidFill>
                <a:schemeClr val="bg1">
                  <a:lumMod val="65000"/>
                </a:schemeClr>
              </a:solidFill>
              <a:latin typeface="Arial"/>
              <a:cs typeface="Arial"/>
            </a:endParaRPr>
          </a:p>
          <a:p>
            <a:endParaRPr lang="de-DE" sz="1467" dirty="0">
              <a:solidFill>
                <a:schemeClr val="bg1">
                  <a:lumMod val="65000"/>
                </a:schemeClr>
              </a:solidFill>
              <a:latin typeface="Arial"/>
              <a:cs typeface="Arial"/>
            </a:endParaRPr>
          </a:p>
          <a:p>
            <a:endParaRPr lang="de-DE" sz="1467" dirty="0">
              <a:solidFill>
                <a:schemeClr val="bg1">
                  <a:lumMod val="65000"/>
                </a:schemeClr>
              </a:solidFill>
              <a:latin typeface="Arial"/>
              <a:cs typeface="Arial"/>
            </a:endParaRPr>
          </a:p>
          <a:p>
            <a:r>
              <a:rPr lang="de-DE" sz="1467" dirty="0">
                <a:latin typeface="Arial"/>
                <a:cs typeface="Arial"/>
              </a:rPr>
              <a:t>Sofern nicht anders angegeben, ist die Weiterverwendung dieses Dokuments im Rahmen der Lizenz Creative Commons Attribution 4.0 International (CC BY 4.0) (</a:t>
            </a:r>
            <a:r>
              <a:rPr lang="de-DE" sz="1467" dirty="0">
                <a:solidFill>
                  <a:schemeClr val="bg1">
                    <a:lumMod val="65000"/>
                  </a:schemeClr>
                </a:solidFill>
                <a:latin typeface="Arial"/>
                <a:cs typeface="Arial"/>
                <a:hlinkClick r:id="rId2"/>
              </a:rPr>
              <a:t>https://creativecommons.org/licenses/by/4.0/deed.de</a:t>
            </a:r>
            <a:r>
              <a:rPr lang="de-DE" sz="1467" dirty="0">
                <a:latin typeface="Arial"/>
                <a:cs typeface="Arial"/>
              </a:rPr>
              <a:t>) zulässig. Das heißt, dass die Weiterverwendung gestattet ist, sofern angemessene Urheber- und Rechteangaben gemacht und etwaige Änderungen gekennzeichnet werden. </a:t>
            </a:r>
          </a:p>
          <a:p>
            <a:r>
              <a:rPr lang="de-DE" sz="1467" dirty="0">
                <a:latin typeface="Arial"/>
                <a:cs typeface="Arial"/>
              </a:rPr>
              <a:t>Für die Nutzung oder Wiedergabe von Inhalten, die nicht Eigentum der EU sind, ist eine Genehmigung direkt bei den jeweiligen Urheberrechtsinhabern einzuholen. Dementsprechend müssen Sie zusätzliche Rechtefreigaben einholen, wenn ein bestimmter Inhalt Werke Dritter umfasst. Wird eine Genehmigung erteilt, so hebt diese die vorstehende allgemeine Genehmigung auf und ersetzt sie; auf etwaige Nutzungsbeschränkungen ist dabei ausdrücklich hinzuweisen.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2.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customXml/itemProps3.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1</TotalTime>
  <Words>178</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Quellenangaben und Weiterverwendungsbestimmungen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2025-07-23T09:31:53Z</dcterms:created>
  <dcterms:modified xsi:type="dcterms:W3CDTF">2025-07-23T09:33:28Z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