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69" r:id="rId6"/>
  </p:sldMasterIdLst>
  <p:sldIdLst>
    <p:sldId id="269" r:id="rId7"/>
    <p:sldId id="264" r:id="rId8"/>
    <p:sldId id="265" r:id="rId9"/>
    <p:sldId id="268" r:id="rId10"/>
    <p:sldId id="267" r:id="rId11"/>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6F3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CF1369-011C-8F43-90DD-B5B7BAFE3706}" v="16" dt="2025-04-10T12:12:47.86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58"/>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2C47C8A-54C8-5CBC-9940-8BDFBE3F428D}"/>
              </a:ext>
            </a:extLst>
          </p:cNvPr>
          <p:cNvSpPr>
            <a:spLocks noGrp="1"/>
          </p:cNvSpPr>
          <p:nvPr>
            <p:ph type="body" sz="quarter" idx="10" hasCustomPrompt="1"/>
          </p:nvPr>
        </p:nvSpPr>
        <p:spPr>
          <a:xfrm>
            <a:off x="1580322" y="2255492"/>
            <a:ext cx="8994913" cy="1203325"/>
          </a:xfrm>
          <a:prstGeom prst="rect">
            <a:avLst/>
          </a:prstGeom>
        </p:spPr>
        <p:txBody>
          <a:bodyPr anchor="b"/>
          <a:lstStyle>
            <a:lvl1pPr marL="0" indent="0">
              <a:buFontTx/>
              <a:buNone/>
              <a:defRPr sz="5000" b="1" i="0">
                <a:solidFill>
                  <a:schemeClr val="bg1"/>
                </a:solidFill>
                <a:latin typeface="Arial" panose="020B0604020202020204" pitchFamily="34" charset="0"/>
                <a:cs typeface="Arial" panose="020B0604020202020204" pitchFamily="34" charset="0"/>
              </a:defRPr>
            </a:lvl1pPr>
          </a:lstStyle>
          <a:p>
            <a:pPr lvl="0"/>
            <a:r>
              <a:rPr lang="en-GB" dirty="0"/>
              <a:t>Title</a:t>
            </a:r>
            <a:endParaRPr lang="en-BE" dirty="0"/>
          </a:p>
        </p:txBody>
      </p:sp>
      <p:sp>
        <p:nvSpPr>
          <p:cNvPr id="5" name="Text Placeholder 4">
            <a:extLst>
              <a:ext uri="{FF2B5EF4-FFF2-40B4-BE49-F238E27FC236}">
                <a16:creationId xmlns:a16="http://schemas.microsoft.com/office/drawing/2014/main" id="{246BDA7D-891F-8F8D-40FF-3A8640FFD44E}"/>
              </a:ext>
            </a:extLst>
          </p:cNvPr>
          <p:cNvSpPr>
            <a:spLocks noGrp="1"/>
          </p:cNvSpPr>
          <p:nvPr>
            <p:ph type="body" sz="quarter" idx="11" hasCustomPrompt="1"/>
          </p:nvPr>
        </p:nvSpPr>
        <p:spPr>
          <a:xfrm>
            <a:off x="1580322" y="3525348"/>
            <a:ext cx="8994913" cy="1227137"/>
          </a:xfrm>
          <a:prstGeom prst="rect">
            <a:avLst/>
          </a:prstGeom>
        </p:spPr>
        <p:txBody>
          <a:bodyPr/>
          <a:lstStyle>
            <a:lvl1pPr marL="0" indent="0">
              <a:lnSpc>
                <a:spcPct val="100000"/>
              </a:lnSpc>
              <a:buNone/>
              <a:defRPr sz="3500" b="0" i="0">
                <a:solidFill>
                  <a:schemeClr val="bg1"/>
                </a:solidFill>
                <a:latin typeface="Arial" panose="020B0604020202020204" pitchFamily="34" charset="0"/>
                <a:cs typeface="Arial" panose="020B0604020202020204" pitchFamily="34" charset="0"/>
              </a:defRPr>
            </a:lvl1pPr>
          </a:lstStyle>
          <a:p>
            <a:pPr lvl="0"/>
            <a:r>
              <a:rPr lang="en-GB" dirty="0"/>
              <a:t>Subtitle</a:t>
            </a:r>
            <a:endParaRPr lang="en-BE" dirty="0"/>
          </a:p>
        </p:txBody>
      </p:sp>
    </p:spTree>
    <p:extLst>
      <p:ext uri="{BB962C8B-B14F-4D97-AF65-F5344CB8AC3E}">
        <p14:creationId xmlns:p14="http://schemas.microsoft.com/office/powerpoint/2010/main" val="105081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5"/>
            <a:ext cx="10515600" cy="115887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836612" y="1716815"/>
            <a:ext cx="1051877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Tree>
    <p:extLst>
      <p:ext uri="{BB962C8B-B14F-4D97-AF65-F5344CB8AC3E}">
        <p14:creationId xmlns:p14="http://schemas.microsoft.com/office/powerpoint/2010/main" val="176442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side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827C-08C1-7BD4-31BA-45C88418BBDF}"/>
              </a:ext>
            </a:extLst>
          </p:cNvPr>
          <p:cNvSpPr>
            <a:spLocks noGrp="1"/>
          </p:cNvSpPr>
          <p:nvPr>
            <p:ph type="title" hasCustomPrompt="1"/>
          </p:nvPr>
        </p:nvSpPr>
        <p:spPr>
          <a:xfrm>
            <a:off x="839788" y="365126"/>
            <a:ext cx="10515600" cy="1150165"/>
          </a:xfrm>
          <a:prstGeom prst="rect">
            <a:avLst/>
          </a:prstGeom>
        </p:spPr>
        <p:txBody>
          <a:bodyPr/>
          <a:lstStyle>
            <a:lvl1pPr>
              <a:defRPr sz="4800"/>
            </a:lvl1pPr>
          </a:lstStyle>
          <a:p>
            <a:r>
              <a:rPr lang="en-GB" dirty="0"/>
              <a:t>Title</a:t>
            </a:r>
            <a:endParaRPr lang="en-BE" dirty="0"/>
          </a:p>
        </p:txBody>
      </p:sp>
      <p:sp>
        <p:nvSpPr>
          <p:cNvPr id="8" name="Text Placeholder 7">
            <a:extLst>
              <a:ext uri="{FF2B5EF4-FFF2-40B4-BE49-F238E27FC236}">
                <a16:creationId xmlns:a16="http://schemas.microsoft.com/office/drawing/2014/main" id="{9EDCB8FE-C746-4A49-EBE6-76611D90337E}"/>
              </a:ext>
            </a:extLst>
          </p:cNvPr>
          <p:cNvSpPr>
            <a:spLocks noGrp="1"/>
          </p:cNvSpPr>
          <p:nvPr>
            <p:ph type="body" sz="quarter" idx="10" hasCustomPrompt="1"/>
          </p:nvPr>
        </p:nvSpPr>
        <p:spPr>
          <a:xfrm>
            <a:off x="1366883" y="6296952"/>
            <a:ext cx="5791200" cy="287337"/>
          </a:xfrm>
          <a:prstGeom prst="rect">
            <a:avLst/>
          </a:prstGeom>
        </p:spPr>
        <p:txBody>
          <a:bodyPr anchor="b"/>
          <a:lstStyle>
            <a:lvl1pPr marL="0" indent="0">
              <a:buNone/>
              <a:defRPr sz="1100" b="1" i="0">
                <a:solidFill>
                  <a:srgbClr val="003399"/>
                </a:solidFill>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Title of Power Point</a:t>
            </a:r>
            <a:endParaRPr lang="en-BE" dirty="0"/>
          </a:p>
        </p:txBody>
      </p:sp>
      <p:sp>
        <p:nvSpPr>
          <p:cNvPr id="10" name="Text Placeholder 9">
            <a:extLst>
              <a:ext uri="{FF2B5EF4-FFF2-40B4-BE49-F238E27FC236}">
                <a16:creationId xmlns:a16="http://schemas.microsoft.com/office/drawing/2014/main" id="{0D5CFB4A-A6FD-CAFB-AD00-ED60B59F6287}"/>
              </a:ext>
            </a:extLst>
          </p:cNvPr>
          <p:cNvSpPr>
            <a:spLocks noGrp="1"/>
          </p:cNvSpPr>
          <p:nvPr>
            <p:ph type="body" sz="quarter" idx="11" hasCustomPrompt="1"/>
          </p:nvPr>
        </p:nvSpPr>
        <p:spPr>
          <a:xfrm>
            <a:off x="5207726" y="1708106"/>
            <a:ext cx="6144486" cy="3874089"/>
          </a:xfrm>
          <a:prstGeom prst="rect">
            <a:avLst/>
          </a:prstGeom>
        </p:spPr>
        <p:txBody>
          <a:bodyPr/>
          <a:lstStyle>
            <a:lvl1pPr marL="0" indent="0">
              <a:buNone/>
              <a:defRPr sz="2000">
                <a:latin typeface="Arial" panose="020B0604020202020204" pitchFamily="34" charset="0"/>
                <a:cs typeface="Arial" panose="020B0604020202020204" pitchFamily="34" charset="0"/>
              </a:defRPr>
            </a:lvl1pPr>
          </a:lstStyle>
          <a:p>
            <a:pPr lvl="0"/>
            <a:r>
              <a:rPr lang="en-GB" dirty="0"/>
              <a:t>Bodytext</a:t>
            </a:r>
            <a:endParaRPr lang="en-BE" dirty="0"/>
          </a:p>
        </p:txBody>
      </p:sp>
      <p:sp>
        <p:nvSpPr>
          <p:cNvPr id="4" name="Picture Placeholder 3">
            <a:extLst>
              <a:ext uri="{FF2B5EF4-FFF2-40B4-BE49-F238E27FC236}">
                <a16:creationId xmlns:a16="http://schemas.microsoft.com/office/drawing/2014/main" id="{6C3C60BE-4B0C-6CFF-2DB3-DEB7A19763C7}"/>
              </a:ext>
            </a:extLst>
          </p:cNvPr>
          <p:cNvSpPr>
            <a:spLocks noGrp="1"/>
          </p:cNvSpPr>
          <p:nvPr>
            <p:ph type="pic" sz="quarter" idx="12" hasCustomPrompt="1"/>
          </p:nvPr>
        </p:nvSpPr>
        <p:spPr>
          <a:xfrm>
            <a:off x="836613" y="1708106"/>
            <a:ext cx="4100512" cy="3848100"/>
          </a:xfrm>
          <a:prstGeom prst="rect">
            <a:avLst/>
          </a:prstGeom>
        </p:spPr>
        <p:txBody>
          <a:bodyPr anchor="ctr"/>
          <a:lstStyle>
            <a:lvl1pPr marL="0" indent="0" algn="ctr">
              <a:buNone/>
              <a:defRPr sz="2000" b="0" i="0">
                <a:solidFill>
                  <a:schemeClr val="bg1">
                    <a:lumMod val="65000"/>
                  </a:schemeClr>
                </a:solidFill>
                <a:latin typeface="Arial" panose="020B0604020202020204" pitchFamily="34" charset="0"/>
                <a:cs typeface="Arial" panose="020B0604020202020204" pitchFamily="34" charset="0"/>
              </a:defRPr>
            </a:lvl1pPr>
          </a:lstStyle>
          <a:p>
            <a:r>
              <a:rPr lang="en-GB" dirty="0"/>
              <a:t>I</a:t>
            </a:r>
            <a:r>
              <a:rPr lang="en-BE" dirty="0"/>
              <a:t>nsert image</a:t>
            </a:r>
          </a:p>
        </p:txBody>
      </p:sp>
      <p:sp>
        <p:nvSpPr>
          <p:cNvPr id="7" name="Text Placeholder 6">
            <a:extLst>
              <a:ext uri="{FF2B5EF4-FFF2-40B4-BE49-F238E27FC236}">
                <a16:creationId xmlns:a16="http://schemas.microsoft.com/office/drawing/2014/main" id="{143B5541-D82E-31F7-A5AF-1C0F9E0D0DD5}"/>
              </a:ext>
            </a:extLst>
          </p:cNvPr>
          <p:cNvSpPr>
            <a:spLocks noGrp="1"/>
          </p:cNvSpPr>
          <p:nvPr>
            <p:ph type="body" sz="quarter" idx="13" hasCustomPrompt="1"/>
          </p:nvPr>
        </p:nvSpPr>
        <p:spPr>
          <a:xfrm>
            <a:off x="5215709" y="5590315"/>
            <a:ext cx="6145213" cy="174625"/>
          </a:xfrm>
          <a:prstGeom prst="rect">
            <a:avLst/>
          </a:prstGeom>
        </p:spPr>
        <p:txBody>
          <a:bodyPr/>
          <a:lstStyle>
            <a:lvl1pPr marL="0" indent="0">
              <a:buNone/>
              <a:defRPr sz="800">
                <a:latin typeface="Arial" panose="020B0604020202020204" pitchFamily="34" charset="0"/>
                <a:cs typeface="Arial" panose="020B0604020202020204" pitchFamily="34" charset="0"/>
              </a:defRPr>
            </a:lvl1pPr>
            <a:lvl2pPr marL="457200" indent="0">
              <a:buNone/>
              <a:defRPr sz="800">
                <a:latin typeface="Arial" panose="020B0604020202020204" pitchFamily="34" charset="0"/>
                <a:cs typeface="Arial" panose="020B0604020202020204" pitchFamily="34" charset="0"/>
              </a:defRPr>
            </a:lvl2pPr>
            <a:lvl3pPr marL="914400" indent="0">
              <a:buNone/>
              <a:defRPr sz="800">
                <a:latin typeface="Arial" panose="020B0604020202020204" pitchFamily="34" charset="0"/>
                <a:cs typeface="Arial" panose="020B0604020202020204" pitchFamily="34" charset="0"/>
              </a:defRPr>
            </a:lvl3pPr>
            <a:lvl4pPr marL="1371600" indent="0">
              <a:buNone/>
              <a:defRPr sz="800">
                <a:latin typeface="Arial" panose="020B0604020202020204" pitchFamily="34" charset="0"/>
                <a:cs typeface="Arial" panose="020B0604020202020204" pitchFamily="34" charset="0"/>
              </a:defRPr>
            </a:lvl4pPr>
            <a:lvl5pPr marL="1828800" indent="0">
              <a:buNone/>
              <a:defRPr sz="800">
                <a:latin typeface="Arial" panose="020B0604020202020204" pitchFamily="34" charset="0"/>
                <a:cs typeface="Arial" panose="020B0604020202020204" pitchFamily="34" charset="0"/>
              </a:defRPr>
            </a:lvl5pPr>
          </a:lstStyle>
          <a:p>
            <a:pPr lvl="0"/>
            <a:r>
              <a:rPr lang="en-GB" dirty="0"/>
              <a:t>© xxx</a:t>
            </a:r>
            <a:endParaRPr lang="en-BE" dirty="0"/>
          </a:p>
        </p:txBody>
      </p:sp>
    </p:spTree>
    <p:extLst>
      <p:ext uri="{BB962C8B-B14F-4D97-AF65-F5344CB8AC3E}">
        <p14:creationId xmlns:p14="http://schemas.microsoft.com/office/powerpoint/2010/main" val="222332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ckgroun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401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ex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1486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BELC branding">
            <a:extLst>
              <a:ext uri="{FF2B5EF4-FFF2-40B4-BE49-F238E27FC236}">
                <a16:creationId xmlns:a16="http://schemas.microsoft.com/office/drawing/2014/main" id="{41EBCCDD-8752-F379-6C50-7A9CAD0BA94B}"/>
              </a:ext>
            </a:extLst>
          </p:cNvPr>
          <p:cNvPicPr>
            <a:picLocks noChangeAspect="1"/>
          </p:cNvPicPr>
          <p:nvPr userDrawn="1"/>
        </p:nvPicPr>
        <p:blipFill>
          <a:blip r:embed="rId3"/>
          <a:srcRect/>
          <a:stretch/>
        </p:blipFill>
        <p:spPr>
          <a:xfrm>
            <a:off x="0" y="0"/>
            <a:ext cx="12192000" cy="6858000"/>
          </a:xfrm>
          <a:prstGeom prst="rect">
            <a:avLst/>
          </a:prstGeom>
        </p:spPr>
      </p:pic>
    </p:spTree>
    <p:extLst>
      <p:ext uri="{BB962C8B-B14F-4D97-AF65-F5344CB8AC3E}">
        <p14:creationId xmlns:p14="http://schemas.microsoft.com/office/powerpoint/2010/main" val="10257885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backgrd">
            <a:extLst>
              <a:ext uri="{FF2B5EF4-FFF2-40B4-BE49-F238E27FC236}">
                <a16:creationId xmlns:a16="http://schemas.microsoft.com/office/drawing/2014/main" id="{F53F348A-7874-24A5-DEF4-544412C9382C}"/>
              </a:ext>
            </a:extLst>
          </p:cNvPr>
          <p:cNvPicPr>
            <a:picLocks noChangeAspect="1"/>
          </p:cNvPicPr>
          <p:nvPr userDrawn="1"/>
        </p:nvPicPr>
        <p:blipFill>
          <a:blip r:embed="rId4"/>
          <a:srcRect/>
          <a:stretch/>
        </p:blipFill>
        <p:spPr>
          <a:xfrm>
            <a:off x="0" y="0"/>
            <a:ext cx="12192000" cy="6858000"/>
          </a:xfrm>
          <a:prstGeom prst="rect">
            <a:avLst/>
          </a:prstGeom>
        </p:spPr>
      </p:pic>
    </p:spTree>
    <p:extLst>
      <p:ext uri="{BB962C8B-B14F-4D97-AF65-F5344CB8AC3E}">
        <p14:creationId xmlns:p14="http://schemas.microsoft.com/office/powerpoint/2010/main" val="4192238704"/>
      </p:ext>
    </p:extLst>
  </p:cSld>
  <p:clrMap bg1="lt1" tx1="dk1" bg2="lt2" tx2="dk2" accent1="accent1" accent2="accent2" accent3="accent3" accent4="accent4" accent5="accent5" accent6="accent6" hlink="hlink" folHlink="folHlink"/>
  <p:sldLayoutIdLst>
    <p:sldLayoutId id="2147483665" r:id="rId1"/>
    <p:sldLayoutId id="2147483666" r:id="rId2"/>
  </p:sldLayoutIdLst>
  <p:txStyles>
    <p:titleStyle>
      <a:lvl1pPr algn="l" defTabSz="914400" rtl="0" eaLnBrk="1" latinLnBrk="0" hangingPunct="1">
        <a:lnSpc>
          <a:spcPct val="90000"/>
        </a:lnSpc>
        <a:spcBef>
          <a:spcPct val="0"/>
        </a:spcBef>
        <a:buNone/>
        <a:defRPr sz="3500" b="1" i="0" kern="1200">
          <a:solidFill>
            <a:srgbClr val="003399"/>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669096"/>
      </p:ext>
    </p:extLst>
  </p:cSld>
  <p:clrMap bg1="lt1" tx1="dk1" bg2="lt2" tx2="dk2" accent1="accent1" accent2="accent2" accent3="accent3" accent4="accent4" accent5="accent5" accent6="accent6" hlink="hlink" folHlink="folHlink"/>
  <p:sldLayoutIdLst>
    <p:sldLayoutId id="2147483670" r:id="rId1"/>
    <p:sldLayoutId id="2147483671"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creativecommons.org/licenses/by/4.0/deed.da" TargetMode="External"/><Relationship Id="rId1" Type="http://schemas.openxmlformats.org/officeDocument/2006/relationships/slideLayout" Target="../slideLayouts/slideLayout5.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AF593B9-8B77-E406-9E2D-E500B96E0316}"/>
              </a:ext>
            </a:extLst>
          </p:cNvPr>
          <p:cNvSpPr>
            <a:spLocks noGrp="1"/>
          </p:cNvSpPr>
          <p:nvPr>
            <p:ph type="body" sz="quarter" idx="10"/>
          </p:nvPr>
        </p:nvSpPr>
        <p:spPr>
          <a:xfrm>
            <a:off x="1580322" y="2106636"/>
            <a:ext cx="9275520" cy="1203325"/>
          </a:xfrm>
        </p:spPr>
        <p:txBody>
          <a:bodyPr/>
          <a:lstStyle/>
          <a:p>
            <a:r>
              <a:rPr lang="fr-FR" dirty="0"/>
              <a:t>EU-</a:t>
            </a:r>
            <a:r>
              <a:rPr lang="fr-FR" dirty="0" err="1"/>
              <a:t>Netværket</a:t>
            </a:r>
            <a:r>
              <a:rPr lang="fr-FR" dirty="0"/>
              <a:t> for </a:t>
            </a:r>
            <a:r>
              <a:rPr lang="fr-FR" dirty="0" err="1"/>
              <a:t>lokalpolitikere</a:t>
            </a:r>
            <a:r>
              <a:rPr lang="fr-FR" dirty="0"/>
              <a:t> </a:t>
            </a:r>
          </a:p>
        </p:txBody>
      </p:sp>
      <p:sp>
        <p:nvSpPr>
          <p:cNvPr id="3" name="Espace réservé du texte 2">
            <a:extLst>
              <a:ext uri="{FF2B5EF4-FFF2-40B4-BE49-F238E27FC236}">
                <a16:creationId xmlns:a16="http://schemas.microsoft.com/office/drawing/2014/main" id="{64C50D10-0D1F-7C8E-7659-8819597D3601}"/>
              </a:ext>
            </a:extLst>
          </p:cNvPr>
          <p:cNvSpPr>
            <a:spLocks noGrp="1"/>
          </p:cNvSpPr>
          <p:nvPr>
            <p:ph type="body" sz="quarter" idx="11"/>
          </p:nvPr>
        </p:nvSpPr>
        <p:spPr>
          <a:xfrm>
            <a:off x="1580322" y="3346675"/>
            <a:ext cx="7765697" cy="1227137"/>
          </a:xfrm>
        </p:spPr>
        <p:txBody>
          <a:bodyPr/>
          <a:lstStyle/>
          <a:p>
            <a:r>
              <a:rPr lang="da-DK" dirty="0"/>
              <a:t>Et samarbejde for at bringe EU tættere på lokalsamfundene </a:t>
            </a:r>
            <a:endParaRPr lang="fr-FR" dirty="0"/>
          </a:p>
        </p:txBody>
      </p:sp>
    </p:spTree>
    <p:extLst>
      <p:ext uri="{BB962C8B-B14F-4D97-AF65-F5344CB8AC3E}">
        <p14:creationId xmlns:p14="http://schemas.microsoft.com/office/powerpoint/2010/main" val="1419986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17D0F-5D1C-3675-135A-5A175AF59F0A}"/>
              </a:ext>
            </a:extLst>
          </p:cNvPr>
          <p:cNvSpPr>
            <a:spLocks noGrp="1"/>
          </p:cNvSpPr>
          <p:nvPr>
            <p:ph type="title"/>
          </p:nvPr>
        </p:nvSpPr>
        <p:spPr/>
        <p:txBody>
          <a:bodyPr/>
          <a:lstStyle/>
          <a:p>
            <a:endParaRPr lang="en-BE" dirty="0"/>
          </a:p>
        </p:txBody>
      </p:sp>
      <p:sp>
        <p:nvSpPr>
          <p:cNvPr id="4" name="Text Placeholder 3">
            <a:extLst>
              <a:ext uri="{FF2B5EF4-FFF2-40B4-BE49-F238E27FC236}">
                <a16:creationId xmlns:a16="http://schemas.microsoft.com/office/drawing/2014/main" id="{AAEFD245-C072-5F79-0DB6-6B5845196ED2}"/>
              </a:ext>
            </a:extLst>
          </p:cNvPr>
          <p:cNvSpPr>
            <a:spLocks noGrp="1"/>
          </p:cNvSpPr>
          <p:nvPr>
            <p:ph type="body" sz="quarter" idx="11"/>
          </p:nvPr>
        </p:nvSpPr>
        <p:spPr/>
        <p:txBody>
          <a:bodyPr/>
          <a:lstStyle/>
          <a:p>
            <a:endParaRPr lang="en-BE"/>
          </a:p>
        </p:txBody>
      </p:sp>
      <p:sp>
        <p:nvSpPr>
          <p:cNvPr id="3" name="Text Placeholder 2">
            <a:extLst>
              <a:ext uri="{FF2B5EF4-FFF2-40B4-BE49-F238E27FC236}">
                <a16:creationId xmlns:a16="http://schemas.microsoft.com/office/drawing/2014/main" id="{92C13D3A-37DA-7354-B07D-4CB023F8F6F7}"/>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380065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5E15D-68AF-6792-53C0-1A2C4AC9CC1C}"/>
              </a:ext>
            </a:extLst>
          </p:cNvPr>
          <p:cNvSpPr>
            <a:spLocks noGrp="1"/>
          </p:cNvSpPr>
          <p:nvPr>
            <p:ph type="title"/>
          </p:nvPr>
        </p:nvSpPr>
        <p:spPr/>
        <p:txBody>
          <a:bodyPr/>
          <a:lstStyle/>
          <a:p>
            <a:endParaRPr lang="en-BE"/>
          </a:p>
        </p:txBody>
      </p:sp>
      <p:sp>
        <p:nvSpPr>
          <p:cNvPr id="4" name="Text Placeholder 3">
            <a:extLst>
              <a:ext uri="{FF2B5EF4-FFF2-40B4-BE49-F238E27FC236}">
                <a16:creationId xmlns:a16="http://schemas.microsoft.com/office/drawing/2014/main" id="{1C89C688-4680-9F32-C473-4E0B8EB9AD48}"/>
              </a:ext>
            </a:extLst>
          </p:cNvPr>
          <p:cNvSpPr>
            <a:spLocks noGrp="1"/>
          </p:cNvSpPr>
          <p:nvPr>
            <p:ph type="body" sz="quarter" idx="11"/>
          </p:nvPr>
        </p:nvSpPr>
        <p:spPr/>
        <p:txBody>
          <a:bodyPr/>
          <a:lstStyle/>
          <a:p>
            <a:endParaRPr lang="en-BE"/>
          </a:p>
        </p:txBody>
      </p:sp>
      <p:sp>
        <p:nvSpPr>
          <p:cNvPr id="5" name="Picture Placeholder 4">
            <a:extLst>
              <a:ext uri="{FF2B5EF4-FFF2-40B4-BE49-F238E27FC236}">
                <a16:creationId xmlns:a16="http://schemas.microsoft.com/office/drawing/2014/main" id="{8226CC80-06AC-61A2-CE6D-AFD946C8C9F2}"/>
              </a:ext>
            </a:extLst>
          </p:cNvPr>
          <p:cNvSpPr>
            <a:spLocks noGrp="1"/>
          </p:cNvSpPr>
          <p:nvPr>
            <p:ph type="pic" sz="quarter" idx="12"/>
          </p:nvPr>
        </p:nvSpPr>
        <p:spPr/>
        <p:txBody>
          <a:bodyPr/>
          <a:lstStyle/>
          <a:p>
            <a:endParaRPr lang="en-BE"/>
          </a:p>
        </p:txBody>
      </p:sp>
      <p:sp>
        <p:nvSpPr>
          <p:cNvPr id="3" name="Text Placeholder 2">
            <a:extLst>
              <a:ext uri="{FF2B5EF4-FFF2-40B4-BE49-F238E27FC236}">
                <a16:creationId xmlns:a16="http://schemas.microsoft.com/office/drawing/2014/main" id="{2EF8124D-5AC9-132F-2C3D-8851CB2E274B}"/>
              </a:ext>
            </a:extLst>
          </p:cNvPr>
          <p:cNvSpPr>
            <a:spLocks noGrp="1"/>
          </p:cNvSpPr>
          <p:nvPr>
            <p:ph type="body" sz="quarter" idx="10"/>
          </p:nvPr>
        </p:nvSpPr>
        <p:spPr/>
        <p:txBody>
          <a:bodyPr/>
          <a:lstStyle/>
          <a:p>
            <a:endParaRPr lang="en-BE"/>
          </a:p>
        </p:txBody>
      </p:sp>
    </p:spTree>
    <p:extLst>
      <p:ext uri="{BB962C8B-B14F-4D97-AF65-F5344CB8AC3E}">
        <p14:creationId xmlns:p14="http://schemas.microsoft.com/office/powerpoint/2010/main" val="2606934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que 3">
            <a:extLst>
              <a:ext uri="{FF2B5EF4-FFF2-40B4-BE49-F238E27FC236}">
                <a16:creationId xmlns:a16="http://schemas.microsoft.com/office/drawing/2014/main" id="{E33DCAA3-3033-BD59-3953-C8474B8F668A}"/>
              </a:ext>
            </a:extLst>
          </p:cNvPr>
          <p:cNvPicPr>
            <a:picLocks noChangeAspect="1"/>
          </p:cNvPicPr>
          <p:nvPr/>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745138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81B41-58A3-46F9-4378-891E2D6323D8}"/>
              </a:ext>
            </a:extLst>
          </p:cNvPr>
          <p:cNvSpPr>
            <a:spLocks noGrp="1"/>
          </p:cNvSpPr>
          <p:nvPr>
            <p:ph type="ctrTitle" idx="4294967295"/>
          </p:nvPr>
        </p:nvSpPr>
        <p:spPr>
          <a:xfrm>
            <a:off x="816000" y="326107"/>
            <a:ext cx="10560000" cy="1056117"/>
          </a:xfrm>
          <a:prstGeom prst="rect">
            <a:avLst/>
          </a:prstGeom>
        </p:spPr>
        <p:txBody>
          <a:bodyPr/>
          <a:lstStyle/>
          <a:p>
            <a:r>
              <a:rPr lang="en-GB" sz="4800" b="1" dirty="0" err="1">
                <a:solidFill>
                  <a:srgbClr val="003399"/>
                </a:solidFill>
                <a:latin typeface="Arial" panose="020B0604020202020204" pitchFamily="34" charset="0"/>
                <a:cs typeface="Arial" panose="020B0604020202020204" pitchFamily="34" charset="0"/>
              </a:rPr>
              <a:t>Politik</a:t>
            </a:r>
            <a:r>
              <a:rPr lang="en-GB" sz="4800" b="1" dirty="0">
                <a:solidFill>
                  <a:srgbClr val="003399"/>
                </a:solidFill>
                <a:latin typeface="Arial" panose="020B0604020202020204" pitchFamily="34" charset="0"/>
                <a:cs typeface="Arial" panose="020B0604020202020204" pitchFamily="34" charset="0"/>
              </a:rPr>
              <a:t> for </a:t>
            </a:r>
            <a:r>
              <a:rPr lang="en-GB" sz="4800" b="1" dirty="0" err="1">
                <a:solidFill>
                  <a:srgbClr val="003399"/>
                </a:solidFill>
                <a:latin typeface="Arial" panose="020B0604020202020204" pitchFamily="34" charset="0"/>
                <a:cs typeface="Arial" panose="020B0604020202020204" pitchFamily="34" charset="0"/>
              </a:rPr>
              <a:t>kreditering</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og</a:t>
            </a:r>
            <a:r>
              <a:rPr lang="en-GB" sz="4800" b="1" dirty="0">
                <a:solidFill>
                  <a:srgbClr val="003399"/>
                </a:solidFill>
                <a:latin typeface="Arial" panose="020B0604020202020204" pitchFamily="34" charset="0"/>
                <a:cs typeface="Arial" panose="020B0604020202020204" pitchFamily="34" charset="0"/>
              </a:rPr>
              <a:t> </a:t>
            </a:r>
            <a:r>
              <a:rPr lang="en-GB" sz="4800" b="1" dirty="0" err="1">
                <a:solidFill>
                  <a:srgbClr val="003399"/>
                </a:solidFill>
                <a:latin typeface="Arial" panose="020B0604020202020204" pitchFamily="34" charset="0"/>
                <a:cs typeface="Arial" panose="020B0604020202020204" pitchFamily="34" charset="0"/>
              </a:rPr>
              <a:t>videreanvendelse</a:t>
            </a:r>
            <a:r>
              <a:rPr lang="en-GB" sz="4800" b="1" dirty="0">
                <a:solidFill>
                  <a:srgbClr val="003399"/>
                </a:solidFill>
                <a:latin typeface="Arial" panose="020B0604020202020204" pitchFamily="34" charset="0"/>
                <a:cs typeface="Arial" panose="020B0604020202020204" pitchFamily="34" charset="0"/>
              </a:rPr>
              <a:t> </a:t>
            </a:r>
            <a:endParaRPr lang="en-BE" sz="4800" b="1" dirty="0">
              <a:solidFill>
                <a:srgbClr val="003399"/>
              </a:solidFill>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55DA266-331A-2BF2-02A0-050474D229A8}"/>
              </a:ext>
            </a:extLst>
          </p:cNvPr>
          <p:cNvSpPr>
            <a:spLocks noGrp="1"/>
          </p:cNvSpPr>
          <p:nvPr>
            <p:ph type="body" sz="quarter" idx="4294967295"/>
          </p:nvPr>
        </p:nvSpPr>
        <p:spPr>
          <a:xfrm>
            <a:off x="816000" y="1797036"/>
            <a:ext cx="10560000" cy="4520171"/>
          </a:xfrm>
          <a:prstGeom prst="rect">
            <a:avLst/>
          </a:prstGeom>
        </p:spPr>
        <p:txBody>
          <a:bodyPr/>
          <a:lstStyle/>
          <a:p>
            <a:r>
              <a:rPr lang="da-DK" sz="1467" dirty="0">
                <a:solidFill>
                  <a:schemeClr val="bg1">
                    <a:lumMod val="65000"/>
                  </a:schemeClr>
                </a:solidFill>
                <a:latin typeface="Arial"/>
                <a:cs typeface="Arial"/>
              </a:rPr>
              <a:t>Slide x © EU, kunstner 1, stock.adobe.com </a:t>
            </a:r>
          </a:p>
          <a:p>
            <a:r>
              <a:rPr lang="da-DK" sz="1467" dirty="0">
                <a:solidFill>
                  <a:schemeClr val="bg1">
                    <a:lumMod val="65000"/>
                  </a:schemeClr>
                </a:solidFill>
                <a:latin typeface="Arial"/>
                <a:cs typeface="Arial"/>
              </a:rPr>
              <a:t>Slide xx © EU, kunstner 2, stock.adobe.com </a:t>
            </a:r>
          </a:p>
          <a:p>
            <a:r>
              <a:rPr lang="da-DK" sz="1467" dirty="0">
                <a:solidFill>
                  <a:schemeClr val="bg1">
                    <a:lumMod val="65000"/>
                  </a:schemeClr>
                </a:solidFill>
                <a:latin typeface="Arial"/>
                <a:cs typeface="Arial"/>
              </a:rPr>
              <a:t>Slide xxx © EU </a:t>
            </a:r>
          </a:p>
          <a:p>
            <a:pPr marL="0" indent="0">
              <a:buNone/>
            </a:pPr>
            <a:endParaRPr lang="da-DK" sz="1467" dirty="0">
              <a:solidFill>
                <a:schemeClr val="bg1">
                  <a:lumMod val="65000"/>
                </a:schemeClr>
              </a:solidFill>
              <a:latin typeface="Arial"/>
              <a:cs typeface="Arial"/>
            </a:endParaRPr>
          </a:p>
          <a:p>
            <a:r>
              <a:rPr lang="da-DK" sz="1467" b="1" dirty="0">
                <a:latin typeface="Arial"/>
                <a:cs typeface="Arial"/>
              </a:rPr>
              <a:t>© Den Europæiske Union, 2025 </a:t>
            </a:r>
          </a:p>
          <a:p>
            <a:endParaRPr lang="da-DK" sz="1467" dirty="0">
              <a:latin typeface="Arial"/>
              <a:cs typeface="Arial"/>
            </a:endParaRPr>
          </a:p>
          <a:p>
            <a:endParaRPr lang="da-DK" sz="1467" dirty="0">
              <a:latin typeface="Arial"/>
              <a:cs typeface="Arial"/>
            </a:endParaRPr>
          </a:p>
          <a:p>
            <a:endParaRPr lang="da-DK" sz="1467" dirty="0">
              <a:latin typeface="Arial"/>
              <a:cs typeface="Arial"/>
            </a:endParaRPr>
          </a:p>
          <a:p>
            <a:r>
              <a:rPr lang="da-DK" sz="1467" dirty="0">
                <a:latin typeface="Arial"/>
                <a:cs typeface="Arial"/>
              </a:rPr>
              <a:t>Medmindre andet er angivet, er videreanvendelse af dette dokument tilladt i henhold til licensen Creative Commons Attribution 4.0 International (CCBY 4.0) (</a:t>
            </a:r>
            <a:r>
              <a:rPr lang="da-DK" sz="1467" dirty="0">
                <a:solidFill>
                  <a:schemeClr val="bg1">
                    <a:lumMod val="65000"/>
                  </a:schemeClr>
                </a:solidFill>
                <a:latin typeface="Arial"/>
                <a:cs typeface="Arial"/>
                <a:hlinkClick r:id="rId2"/>
              </a:rPr>
              <a:t>https://creativecommons.org/licenses/by/4.0/deed.da</a:t>
            </a:r>
            <a:r>
              <a:rPr lang="da-DK" sz="1467" dirty="0">
                <a:latin typeface="Arial"/>
                <a:cs typeface="Arial"/>
              </a:rPr>
              <a:t>). Dette betyder, at videreanvendelse er tilladt, forudsat at der gives passende kreditering, og at der oplyses om eventuelle ændringer. </a:t>
            </a:r>
          </a:p>
          <a:p>
            <a:r>
              <a:rPr lang="da-DK" sz="1467" dirty="0">
                <a:latin typeface="Arial"/>
                <a:cs typeface="Arial"/>
              </a:rPr>
              <a:t>Ved enhver anvendelse eller gengivelse af elementer, der ikke ejes af Den Europæiske Union, skal der muligvis indhentes tilladelse direkte fra de respektive indehavere af ophavsrettighederne. Yderligere rettigheder skal således cleares, hvis specifikt indhold omfatter tredjeparts værker. Hvis der opnås tilladelse, erstatter denne tilladelse ovenstående generelle tilladelse, og den skal klart anføre eventuelle begrænsninger i anvendelsen. </a:t>
            </a:r>
            <a:endParaRPr lang="en-BE" sz="1867" dirty="0"/>
          </a:p>
        </p:txBody>
      </p:sp>
      <p:pic>
        <p:nvPicPr>
          <p:cNvPr id="8" name="Graphique 7" descr="Creative commons licence - Attribution logo">
            <a:extLst>
              <a:ext uri="{FF2B5EF4-FFF2-40B4-BE49-F238E27FC236}">
                <a16:creationId xmlns:a16="http://schemas.microsoft.com/office/drawing/2014/main" id="{C163AB88-0FB6-0542-C3E5-13317E271E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44467" y="3682777"/>
            <a:ext cx="1250527" cy="430737"/>
          </a:xfrm>
          <a:prstGeom prst="rect">
            <a:avLst/>
          </a:prstGeom>
        </p:spPr>
      </p:pic>
    </p:spTree>
    <p:extLst>
      <p:ext uri="{BB962C8B-B14F-4D97-AF65-F5344CB8AC3E}">
        <p14:creationId xmlns:p14="http://schemas.microsoft.com/office/powerpoint/2010/main" val="3655266197"/>
      </p:ext>
    </p:extLst>
  </p:cSld>
  <p:clrMapOvr>
    <a:masterClrMapping/>
  </p:clrMapOvr>
</p:sld>
</file>

<file path=ppt/theme/theme1.xml><?xml version="1.0" encoding="utf-8"?>
<a:theme xmlns:a="http://schemas.openxmlformats.org/drawingml/2006/main" name="front p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422D540F-F608-4592-ADA3-C7A29A03B8B1}"/>
    </a:ext>
  </a:extLst>
</a:theme>
</file>

<file path=ppt/theme/theme2.xml><?xml version="1.0" encoding="utf-8"?>
<a:theme xmlns:a="http://schemas.openxmlformats.org/drawingml/2006/main" name="pag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16x9.potx" id="{33F68762-2178-4FB9-8B5E-7B37DC8B345C}" vid="{2D56487A-AB71-41F3-8676-FCFFFFEE53DE}"/>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 Point  16x9.potx" id="{33F68762-2178-4FB9-8B5E-7B37DC8B345C}" vid="{BF03CE45-D3E8-4382-A8A7-5594DFE063F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29cef25-b737-4eb3-a5fa-a2a961474222" xsi:nil="true"/>
    <lcf76f155ced4ddcb4097134ff3c332f xmlns="f119e996-332a-400b-80e8-f09e41a655d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9F9E454F49D3843AB58F2838D24BF35" ma:contentTypeVersion="15" ma:contentTypeDescription="Create a new document." ma:contentTypeScope="" ma:versionID="734400b20ddc9d771b6c2cef37ecd640">
  <xsd:schema xmlns:xsd="http://www.w3.org/2001/XMLSchema" xmlns:xs="http://www.w3.org/2001/XMLSchema" xmlns:p="http://schemas.microsoft.com/office/2006/metadata/properties" xmlns:ns2="f119e996-332a-400b-80e8-f09e41a655d6" xmlns:ns3="629cef25-b737-4eb3-a5fa-a2a961474222" targetNamespace="http://schemas.microsoft.com/office/2006/metadata/properties" ma:root="true" ma:fieldsID="54449ec42284a85719273b94923665c3" ns2:_="" ns3:_="">
    <xsd:import namespace="f119e996-332a-400b-80e8-f09e41a655d6"/>
    <xsd:import namespace="629cef25-b737-4eb3-a5fa-a2a96147422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19e996-332a-400b-80e8-f09e41a655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29cef25-b737-4eb3-a5fa-a2a96147422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814f06b-0125-45c8-a404-3e418181b657}" ma:internalName="TaxCatchAll" ma:showField="CatchAllData" ma:web="629cef25-b737-4eb3-a5fa-a2a961474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97207E-108F-4E33-B4B2-C84A1E39BFCD}">
  <ds:schemaRefs>
    <ds:schemaRef ds:uri="http://schemas.microsoft.com/sharepoint/v3/contenttype/forms"/>
  </ds:schemaRefs>
</ds:datastoreItem>
</file>

<file path=customXml/itemProps2.xml><?xml version="1.0" encoding="utf-8"?>
<ds:datastoreItem xmlns:ds="http://schemas.openxmlformats.org/officeDocument/2006/customXml" ds:itemID="{E25F67D6-89C9-4231-ABEC-433D41E99327}">
  <ds:schemaRefs>
    <ds:schemaRef ds:uri="http://purl.org/dc/terms/"/>
    <ds:schemaRef ds:uri="http://purl.org/dc/dcmitype/"/>
    <ds:schemaRef ds:uri="http://www.w3.org/XML/1998/namespac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688842d6-65ba-414e-bcb3-ebc74389ac29"/>
    <ds:schemaRef ds:uri="fe9adbcc-9f14-4810-98e7-f8b018c4ecbf"/>
    <ds:schemaRef ds:uri="629cef25-b737-4eb3-a5fa-a2a961474222"/>
    <ds:schemaRef ds:uri="f119e996-332a-400b-80e8-f09e41a655d6"/>
  </ds:schemaRefs>
</ds:datastoreItem>
</file>

<file path=customXml/itemProps3.xml><?xml version="1.0" encoding="utf-8"?>
<ds:datastoreItem xmlns:ds="http://schemas.openxmlformats.org/officeDocument/2006/customXml" ds:itemID="{3AC4BBE5-5722-443E-999D-429CFA6055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19e996-332a-400b-80e8-f09e41a655d6"/>
    <ds:schemaRef ds:uri="629cef25-b737-4eb3-a5fa-a2a96147422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1a4edc0-c130-4e09-bfd4-7b7de34700e6}" enabled="0" method="" siteId="{01a4edc0-c130-4e09-bfd4-7b7de34700e6}" removed="1"/>
</clbl:labelList>
</file>

<file path=docProps/app.xml><?xml version="1.0" encoding="utf-8"?>
<Properties xmlns="http://schemas.openxmlformats.org/officeDocument/2006/extended-properties" xmlns:vt="http://schemas.openxmlformats.org/officeDocument/2006/docPropsVTypes">
  <Template>Power Point EU Local Councillors 16x9 (3)</Template>
  <TotalTime>1</TotalTime>
  <Words>180</Words>
  <Application>Microsoft Office PowerPoint</Application>
  <PresentationFormat>Widescreen</PresentationFormat>
  <Paragraphs>13</Paragraphs>
  <Slides>5</Slides>
  <Notes>0</Notes>
  <HiddenSlides>0</HiddenSlides>
  <MMClips>0</MMClips>
  <ScaleCrop>false</ScaleCrop>
  <HeadingPairs>
    <vt:vector size="6" baseType="variant">
      <vt:variant>
        <vt:lpstr>Fonts Used</vt:lpstr>
      </vt:variant>
      <vt:variant>
        <vt:i4>1</vt:i4>
      </vt:variant>
      <vt:variant>
        <vt:lpstr>Theme</vt:lpstr>
      </vt:variant>
      <vt:variant>
        <vt:i4>3</vt:i4>
      </vt:variant>
      <vt:variant>
        <vt:lpstr>Slide Titles</vt:lpstr>
      </vt:variant>
      <vt:variant>
        <vt:i4>5</vt:i4>
      </vt:variant>
    </vt:vector>
  </HeadingPairs>
  <TitlesOfParts>
    <vt:vector size="9" baseType="lpstr">
      <vt:lpstr>Arial</vt:lpstr>
      <vt:lpstr>front page</vt:lpstr>
      <vt:lpstr>pages</vt:lpstr>
      <vt:lpstr>Custom Design</vt:lpstr>
      <vt:lpstr>PowerPoint Presentation</vt:lpstr>
      <vt:lpstr>PowerPoint Presentation</vt:lpstr>
      <vt:lpstr>PowerPoint Presentation</vt:lpstr>
      <vt:lpstr>PowerPoint Presentation</vt:lpstr>
      <vt:lpstr>Politik for kreditering og videreanvendelse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 Tovar Esther</dc:creator>
  <cp:lastModifiedBy>Munoz Tovar Esther</cp:lastModifiedBy>
  <cp:revision>1</cp:revision>
  <dcterms:created xsi:type="dcterms:W3CDTF">2025-07-23T09:29:58Z</dcterms:created>
  <dcterms:modified xsi:type="dcterms:W3CDTF">2025-07-23T09:31:36Z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0x01010099F9E454F49D3843AB58F2838D24BF35</vt:lpwstr>
  </property>
  <property fmtid="{D5CDD505-2E9C-101B-9397-08002B2CF9AE}" pid="3" name="MediaServiceImageTags">
    <vt:lpwstr/>
  </property>
</Properties>
</file>