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a"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a:t>EU-</a:t>
            </a:r>
            <a:r>
              <a:rPr lang="fr-FR" dirty="0" err="1"/>
              <a:t>Netværket</a:t>
            </a:r>
            <a:r>
              <a:rPr lang="fr-FR" dirty="0"/>
              <a:t> for </a:t>
            </a:r>
            <a:r>
              <a:rPr lang="fr-FR" dirty="0" err="1"/>
              <a:t>lokalpolitikere</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da-DK" dirty="0"/>
              <a:t>Et samarbejde for at bringe EU tættere på lokalsamfundene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en-GB" sz="4800" b="1" dirty="0" err="1">
                <a:solidFill>
                  <a:srgbClr val="003399"/>
                </a:solidFill>
                <a:latin typeface="Arial" panose="020B0604020202020204" pitchFamily="34" charset="0"/>
                <a:cs typeface="Arial" panose="020B0604020202020204" pitchFamily="34" charset="0"/>
              </a:rPr>
              <a:t>Politik</a:t>
            </a:r>
            <a:r>
              <a:rPr lang="en-GB" sz="4800" b="1" dirty="0">
                <a:solidFill>
                  <a:srgbClr val="003399"/>
                </a:solidFill>
                <a:latin typeface="Arial" panose="020B0604020202020204" pitchFamily="34" charset="0"/>
                <a:cs typeface="Arial" panose="020B0604020202020204" pitchFamily="34" charset="0"/>
              </a:rPr>
              <a:t> for </a:t>
            </a:r>
            <a:r>
              <a:rPr lang="en-GB" sz="4800" b="1" dirty="0" err="1">
                <a:solidFill>
                  <a:srgbClr val="003399"/>
                </a:solidFill>
                <a:latin typeface="Arial" panose="020B0604020202020204" pitchFamily="34" charset="0"/>
                <a:cs typeface="Arial" panose="020B0604020202020204" pitchFamily="34" charset="0"/>
              </a:rPr>
              <a:t>kreditering</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og</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videreanvendelse</a:t>
            </a:r>
            <a:r>
              <a:rPr lang="en-GB" sz="4800" b="1" dirty="0">
                <a:solidFill>
                  <a:srgbClr val="003399"/>
                </a:solidFill>
                <a:latin typeface="Arial" panose="020B0604020202020204" pitchFamily="34" charset="0"/>
                <a:cs typeface="Arial" panose="020B0604020202020204" pitchFamily="34" charset="0"/>
              </a:rPr>
              <a:t>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da-DK" sz="1467" dirty="0">
                <a:solidFill>
                  <a:schemeClr val="bg1">
                    <a:lumMod val="65000"/>
                  </a:schemeClr>
                </a:solidFill>
                <a:latin typeface="Arial"/>
                <a:cs typeface="Arial"/>
              </a:rPr>
              <a:t>Slide x © EU, kunstner 1, stock.adobe.com </a:t>
            </a:r>
          </a:p>
          <a:p>
            <a:r>
              <a:rPr lang="da-DK" sz="1467" dirty="0">
                <a:solidFill>
                  <a:schemeClr val="bg1">
                    <a:lumMod val="65000"/>
                  </a:schemeClr>
                </a:solidFill>
                <a:latin typeface="Arial"/>
                <a:cs typeface="Arial"/>
              </a:rPr>
              <a:t>Slide xx © EU, kunstner 2, stock.adobe.com </a:t>
            </a:r>
          </a:p>
          <a:p>
            <a:r>
              <a:rPr lang="da-DK" sz="1467" dirty="0">
                <a:solidFill>
                  <a:schemeClr val="bg1">
                    <a:lumMod val="65000"/>
                  </a:schemeClr>
                </a:solidFill>
                <a:latin typeface="Arial"/>
                <a:cs typeface="Arial"/>
              </a:rPr>
              <a:t>Slide xxx © EU </a:t>
            </a:r>
          </a:p>
          <a:p>
            <a:pPr marL="0" indent="0">
              <a:buNone/>
            </a:pPr>
            <a:endParaRPr lang="da-DK" sz="1467" dirty="0">
              <a:solidFill>
                <a:schemeClr val="bg1">
                  <a:lumMod val="65000"/>
                </a:schemeClr>
              </a:solidFill>
              <a:latin typeface="Arial"/>
              <a:cs typeface="Arial"/>
            </a:endParaRPr>
          </a:p>
          <a:p>
            <a:r>
              <a:rPr lang="da-DK" sz="1467" b="1" dirty="0">
                <a:latin typeface="Arial"/>
                <a:cs typeface="Arial"/>
              </a:rPr>
              <a:t>© Den Europæiske Union, 2025 </a:t>
            </a:r>
          </a:p>
          <a:p>
            <a:endParaRPr lang="da-DK" sz="1467" dirty="0">
              <a:latin typeface="Arial"/>
              <a:cs typeface="Arial"/>
            </a:endParaRPr>
          </a:p>
          <a:p>
            <a:endParaRPr lang="da-DK" sz="1467" dirty="0">
              <a:latin typeface="Arial"/>
              <a:cs typeface="Arial"/>
            </a:endParaRPr>
          </a:p>
          <a:p>
            <a:endParaRPr lang="da-DK" sz="1467" dirty="0">
              <a:latin typeface="Arial"/>
              <a:cs typeface="Arial"/>
            </a:endParaRPr>
          </a:p>
          <a:p>
            <a:r>
              <a:rPr lang="da-DK" sz="1467" dirty="0">
                <a:latin typeface="Arial"/>
                <a:cs typeface="Arial"/>
              </a:rPr>
              <a:t>Medmindre andet er angivet, er videreanvendelse af dette dokument tilladt i henhold til licensen Creative Commons Attribution 4.0 International (CCBY 4.0) (</a:t>
            </a:r>
            <a:r>
              <a:rPr lang="da-DK" sz="1467" dirty="0">
                <a:solidFill>
                  <a:schemeClr val="bg1">
                    <a:lumMod val="65000"/>
                  </a:schemeClr>
                </a:solidFill>
                <a:latin typeface="Arial"/>
                <a:cs typeface="Arial"/>
                <a:hlinkClick r:id="rId2"/>
              </a:rPr>
              <a:t>https://creativecommons.org/licenses/by/4.0/deed.da</a:t>
            </a:r>
            <a:r>
              <a:rPr lang="da-DK" sz="1467" dirty="0">
                <a:latin typeface="Arial"/>
                <a:cs typeface="Arial"/>
              </a:rPr>
              <a:t>). Dette betyder, at videreanvendelse er tilladt, forudsat at der gives passende kreditering, og at der oplyses om eventuelle ændringer. </a:t>
            </a:r>
          </a:p>
          <a:p>
            <a:r>
              <a:rPr lang="da-DK" sz="1467" dirty="0">
                <a:latin typeface="Arial"/>
                <a:cs typeface="Arial"/>
              </a:rPr>
              <a:t>Ved enhver anvendelse eller gengivelse af elementer, der ikke ejes af Den Europæiske Union, skal der muligvis indhentes tilladelse direkte fra de respektive indehavere af ophavsrettighederne. Yderligere rettigheder skal således cleares, hvis specifikt indhold omfatter tredjeparts værker. Hvis der opnås tilladelse, erstatter denne tilladelse ovenstående generelle tilladelse, og den skal klart anføre eventuelle begrænsninger i anvendelsen.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1</TotalTime>
  <Words>180</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Politik for kreditering og videreanvendelse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2025-07-23T09:29:58Z</dcterms:created>
  <dcterms:modified xsi:type="dcterms:W3CDTF">2025-07-23T09:31:36Z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