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Evropská</a:t>
            </a:r>
            <a:r>
              <a:rPr lang="fr-FR" dirty="0"/>
              <a:t> </a:t>
            </a:r>
            <a:r>
              <a:rPr lang="fr-FR" dirty="0" err="1"/>
              <a:t>síť</a:t>
            </a:r>
            <a:r>
              <a:rPr lang="fr-FR" dirty="0"/>
              <a:t> </a:t>
            </a:r>
            <a:r>
              <a:rPr lang="fr-FR" dirty="0" err="1"/>
              <a:t>regionálních</a:t>
            </a:r>
            <a:r>
              <a:rPr lang="fr-FR" dirty="0"/>
              <a:t> a </a:t>
            </a:r>
            <a:r>
              <a:rPr lang="fr-FR" dirty="0" err="1"/>
              <a:t>místních</a:t>
            </a:r>
            <a:r>
              <a:rPr lang="fr-FR" dirty="0"/>
              <a:t> </a:t>
            </a:r>
            <a:r>
              <a:rPr lang="fr-FR" dirty="0" err="1"/>
              <a:t>zastupitelů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Společně</a:t>
            </a:r>
            <a:r>
              <a:rPr lang="fr-FR" dirty="0"/>
              <a:t> se </a:t>
            </a:r>
            <a:r>
              <a:rPr lang="fr-FR" dirty="0" err="1"/>
              <a:t>snažíme</a:t>
            </a:r>
            <a:r>
              <a:rPr lang="fr-FR" dirty="0"/>
              <a:t> </a:t>
            </a:r>
            <a:r>
              <a:rPr lang="fr-FR" dirty="0" err="1"/>
              <a:t>přiblížit</a:t>
            </a:r>
            <a:r>
              <a:rPr lang="fr-FR" dirty="0"/>
              <a:t> </a:t>
            </a:r>
            <a:r>
              <a:rPr lang="fr-FR" dirty="0" err="1"/>
              <a:t>Evropu</a:t>
            </a:r>
            <a:r>
              <a:rPr lang="fr-FR" dirty="0"/>
              <a:t> </a:t>
            </a:r>
            <a:r>
              <a:rPr lang="fr-FR" dirty="0" err="1"/>
              <a:t>místním</a:t>
            </a:r>
            <a:r>
              <a:rPr lang="fr-FR" dirty="0"/>
              <a:t> </a:t>
            </a:r>
            <a:r>
              <a:rPr lang="fr-FR" dirty="0" err="1"/>
              <a:t>komunitám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Uvedení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 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opakovaného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použití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umělec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1,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umělec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2,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Slide xxx © EU </a:t>
            </a:r>
          </a:p>
          <a:p>
            <a:endParaRPr lang="en-GB" sz="1467" b="1" dirty="0"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Evropská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unie</a:t>
            </a:r>
            <a:r>
              <a:rPr lang="en-GB" sz="1467" b="1" dirty="0">
                <a:latin typeface="Arial"/>
                <a:cs typeface="Arial"/>
              </a:rPr>
              <a:t>, 2025 </a:t>
            </a: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 err="1">
                <a:latin typeface="Arial"/>
                <a:cs typeface="Arial"/>
              </a:rPr>
              <a:t>Není</a:t>
            </a:r>
            <a:r>
              <a:rPr lang="en-GB" sz="1467" dirty="0">
                <a:latin typeface="Arial"/>
                <a:cs typeface="Arial"/>
              </a:rPr>
              <a:t>-li </a:t>
            </a:r>
            <a:r>
              <a:rPr lang="en-GB" sz="1467" dirty="0" err="1">
                <a:latin typeface="Arial"/>
                <a:cs typeface="Arial"/>
              </a:rPr>
              <a:t>uvedeno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jinak</a:t>
            </a:r>
            <a:r>
              <a:rPr lang="en-GB" sz="1467" dirty="0">
                <a:latin typeface="Arial"/>
                <a:cs typeface="Arial"/>
              </a:rPr>
              <a:t>, je </a:t>
            </a:r>
            <a:r>
              <a:rPr lang="en-GB" sz="1467" dirty="0" err="1">
                <a:latin typeface="Arial"/>
                <a:cs typeface="Arial"/>
              </a:rPr>
              <a:t>opakované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tohoto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dokumentu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povoleno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základě</a:t>
            </a:r>
            <a:r>
              <a:rPr lang="en-GB" sz="1467" dirty="0">
                <a:latin typeface="Arial"/>
                <a:cs typeface="Arial"/>
              </a:rPr>
              <a:t> licence Creative Commons Attribution 4.0 International (CC BY 4.0)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</a:t>
            </a:r>
            <a:r>
              <a:rPr lang="en-GB" sz="1467" dirty="0">
                <a:latin typeface="Arial"/>
                <a:cs typeface="Arial"/>
              </a:rPr>
              <a:t>). To </a:t>
            </a:r>
            <a:r>
              <a:rPr lang="en-GB" sz="1467" dirty="0" err="1">
                <a:latin typeface="Arial"/>
                <a:cs typeface="Arial"/>
              </a:rPr>
              <a:t>znamená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že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opakované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použití</a:t>
            </a:r>
            <a:r>
              <a:rPr lang="en-GB" sz="1467" dirty="0">
                <a:latin typeface="Arial"/>
                <a:cs typeface="Arial"/>
              </a:rPr>
              <a:t> je </a:t>
            </a:r>
            <a:r>
              <a:rPr lang="en-GB" sz="1467" dirty="0" err="1">
                <a:latin typeface="Arial"/>
                <a:cs typeface="Arial"/>
              </a:rPr>
              <a:t>povoleno</a:t>
            </a:r>
            <a:r>
              <a:rPr lang="en-GB" sz="1467" dirty="0">
                <a:latin typeface="Arial"/>
                <a:cs typeface="Arial"/>
              </a:rPr>
              <a:t> za </a:t>
            </a:r>
            <a:r>
              <a:rPr lang="en-GB" sz="1467" dirty="0" err="1">
                <a:latin typeface="Arial"/>
                <a:cs typeface="Arial"/>
              </a:rPr>
              <a:t>předpokladu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že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bude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náležitě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uveden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zdroj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budou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vyznačeny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případné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změny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>
                <a:latin typeface="Arial"/>
                <a:cs typeface="Arial"/>
              </a:rPr>
              <a:t>K </a:t>
            </a:r>
            <a:r>
              <a:rPr lang="en-GB" sz="1467" dirty="0" err="1">
                <a:latin typeface="Arial"/>
                <a:cs typeface="Arial"/>
              </a:rPr>
              <a:t>veškerému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nebo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reprodukci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prvků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jejichž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vlastníkem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není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Evropská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unie</a:t>
            </a:r>
            <a:r>
              <a:rPr lang="en-GB" sz="1467" dirty="0">
                <a:latin typeface="Arial"/>
                <a:cs typeface="Arial"/>
              </a:rPr>
              <a:t>, je </a:t>
            </a:r>
            <a:r>
              <a:rPr lang="en-GB" sz="1467" dirty="0" err="1">
                <a:latin typeface="Arial"/>
                <a:cs typeface="Arial"/>
              </a:rPr>
              <a:t>nutné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získat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svolení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přímo</a:t>
            </a:r>
            <a:r>
              <a:rPr lang="en-GB" sz="1467" dirty="0">
                <a:latin typeface="Arial"/>
                <a:cs typeface="Arial"/>
              </a:rPr>
              <a:t> od </a:t>
            </a:r>
            <a:r>
              <a:rPr lang="en-GB" sz="1467" dirty="0" err="1">
                <a:latin typeface="Arial"/>
                <a:cs typeface="Arial"/>
              </a:rPr>
              <a:t>příslušných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držitelů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autorských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práv</a:t>
            </a:r>
            <a:r>
              <a:rPr lang="en-GB" sz="1467" dirty="0">
                <a:latin typeface="Arial"/>
                <a:cs typeface="Arial"/>
              </a:rPr>
              <a:t>. Proto </a:t>
            </a:r>
            <a:r>
              <a:rPr lang="en-GB" sz="1467" dirty="0" err="1">
                <a:latin typeface="Arial"/>
                <a:cs typeface="Arial"/>
              </a:rPr>
              <a:t>jestliže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konkrétní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obsah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zahrnuje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díla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třetích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stran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musíte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zajistit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zvláštní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práva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také</a:t>
            </a:r>
            <a:r>
              <a:rPr lang="en-GB" sz="1467" dirty="0">
                <a:latin typeface="Arial"/>
                <a:cs typeface="Arial"/>
              </a:rPr>
              <a:t> k </a:t>
            </a:r>
            <a:r>
              <a:rPr lang="en-GB" sz="1467" dirty="0" err="1">
                <a:latin typeface="Arial"/>
                <a:cs typeface="Arial"/>
              </a:rPr>
              <a:t>těmto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částem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Získáte</a:t>
            </a:r>
            <a:r>
              <a:rPr lang="en-GB" sz="1467" dirty="0">
                <a:latin typeface="Arial"/>
                <a:cs typeface="Arial"/>
              </a:rPr>
              <a:t>-li </a:t>
            </a:r>
            <a:r>
              <a:rPr lang="en-GB" sz="1467" dirty="0" err="1">
                <a:latin typeface="Arial"/>
                <a:cs typeface="Arial"/>
              </a:rPr>
              <a:t>příslušné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svolení</a:t>
            </a:r>
            <a:r>
              <a:rPr lang="en-GB" sz="1467" dirty="0">
                <a:latin typeface="Arial"/>
                <a:cs typeface="Arial"/>
              </a:rPr>
              <a:t>, toto </a:t>
            </a:r>
            <a:r>
              <a:rPr lang="en-GB" sz="1467" dirty="0" err="1">
                <a:latin typeface="Arial"/>
                <a:cs typeface="Arial"/>
              </a:rPr>
              <a:t>svolení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ruší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nahrazuje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výše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uvedené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obecné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povolení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jasně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uvede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veškerá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případná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omezení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týkající</a:t>
            </a:r>
            <a:r>
              <a:rPr lang="en-GB" sz="1467" dirty="0">
                <a:latin typeface="Arial"/>
                <a:cs typeface="Arial"/>
              </a:rPr>
              <a:t> se </a:t>
            </a:r>
            <a:r>
              <a:rPr lang="en-GB" sz="1467" dirty="0" err="1">
                <a:latin typeface="Arial"/>
                <a:cs typeface="Arial"/>
              </a:rPr>
              <a:t>použití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2</TotalTime>
  <Words>172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Uvedení zdroje a politika opakovaného použití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2025-07-23T09:27:38Z</dcterms:created>
  <dcterms:modified xsi:type="dcterms:W3CDTF">2025-07-23T09:29:48Z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