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737535" cy="1203325"/>
          </a:xfrm>
        </p:spPr>
        <p:txBody>
          <a:bodyPr/>
          <a:lstStyle/>
          <a:p>
            <a:r>
              <a:rPr lang="ru-RU" dirty="0"/>
              <a:t>Мрежа на местните съветници по въпросите на ЕС 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ru-RU" dirty="0"/>
              <a:t>Работим заедно, за да доближим Европа до местните общности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ru-RU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Авторски права и политика за повторно използване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bg-BG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Слайд 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 © </a:t>
            </a:r>
            <a:r>
              <a:rPr lang="bg-BG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ЕС, 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artist 1, stock.adobe.com </a:t>
            </a:r>
          </a:p>
          <a:p>
            <a:r>
              <a:rPr lang="bg-BG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Слайд 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xx © </a:t>
            </a:r>
            <a:r>
              <a:rPr lang="bg-BG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ЕС, 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artist 2, stock.adobe.com </a:t>
            </a:r>
          </a:p>
          <a:p>
            <a:r>
              <a:rPr lang="bg-BG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Слайд 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xxx © </a:t>
            </a:r>
            <a:r>
              <a:rPr lang="bg-BG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ЕС </a:t>
            </a:r>
          </a:p>
          <a:p>
            <a:endParaRPr lang="bg-BG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bg-BG" sz="1467" b="1" dirty="0">
                <a:latin typeface="Arial"/>
                <a:cs typeface="Arial"/>
              </a:rPr>
              <a:t>© Европейски съюз, 2025 г. </a:t>
            </a:r>
            <a:endParaRPr lang="en-US" sz="1867" b="1" i="1" dirty="0">
              <a:latin typeface="Arial"/>
              <a:cs typeface="Arial"/>
            </a:endParaRPr>
          </a:p>
          <a:p>
            <a:endParaRPr lang="en-US" sz="1867" i="1" dirty="0">
              <a:latin typeface="Arial"/>
              <a:cs typeface="Arial"/>
            </a:endParaRPr>
          </a:p>
          <a:p>
            <a:endParaRPr lang="en-US" sz="1867" i="1" dirty="0">
              <a:latin typeface="Arial"/>
              <a:cs typeface="Arial"/>
            </a:endParaRPr>
          </a:p>
          <a:p>
            <a:pPr fontAlgn="base"/>
            <a:r>
              <a:rPr lang="ru-RU" sz="1467" dirty="0">
                <a:ea typeface="Times New Roman" panose="02020603050405020304" pitchFamily="18" charset="0"/>
              </a:rPr>
              <a:t>Освен ако не е посочено друго, повторното използване на този документ е разрешено съгласно лиценза Creative Commons Attribution 4.0 International (CC BY 4.0) (</a:t>
            </a:r>
            <a:r>
              <a:rPr lang="ru-RU" sz="1467" dirty="0">
                <a:ea typeface="Times New Roman" panose="02020603050405020304" pitchFamily="18" charset="0"/>
                <a:hlinkClick r:id="rId2"/>
              </a:rPr>
              <a:t>https://creativecommons.org/licenses/by</a:t>
            </a:r>
            <a:r>
              <a:rPr lang="ru-RU" sz="1467">
                <a:ea typeface="Times New Roman" panose="02020603050405020304" pitchFamily="18" charset="0"/>
                <a:hlinkClick r:id="rId2"/>
              </a:rPr>
              <a:t>/4.0</a:t>
            </a:r>
            <a:r>
              <a:rPr lang="ru-RU" sz="1467">
                <a:ea typeface="Times New Roman" panose="02020603050405020304" pitchFamily="18" charset="0"/>
              </a:rPr>
              <a:t>). </a:t>
            </a:r>
            <a:r>
              <a:rPr lang="ru-RU" sz="1467" dirty="0">
                <a:ea typeface="Times New Roman" panose="02020603050405020304" pitchFamily="18" charset="0"/>
              </a:rPr>
              <a:t>Това означава, че повторното използване е разрешено, при условие че се упомене източникът и се посочат всички внесени промени. </a:t>
            </a:r>
          </a:p>
          <a:p>
            <a:pPr fontAlgn="base"/>
            <a:r>
              <a:rPr lang="ru-RU" sz="1467" dirty="0">
                <a:ea typeface="Times New Roman" panose="02020603050405020304" pitchFamily="18" charset="0"/>
              </a:rPr>
              <a:t>За използване или възпроизвеждане на елементи, които не са собственост на Европейския съюз, може да е необходимо да се поиска разрешение направо от съответните носители на авторски права. Уреждането на допълнителни права в случаите, когато е включено съдържание на трети страни, е Ваша отговорност. В случаите, когато е получено разрешение, то отменя и заменя горепосоченото общо разрешение и ясно посочва всички ограничения при използването.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customXml/itemProps3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3</TotalTime>
  <Words>195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Авторски права и политика за повторно използване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2025-07-23T09:23:39Z</dcterms:created>
  <dcterms:modified xsi:type="dcterms:W3CDTF">2025-07-23T09:27:30Z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